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unknown"/>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4"/>
  </p:notesMasterIdLst>
  <p:sldIdLst>
    <p:sldId id="256" r:id="rId2"/>
    <p:sldId id="579" r:id="rId3"/>
    <p:sldId id="589" r:id="rId4"/>
    <p:sldId id="394" r:id="rId5"/>
    <p:sldId id="513" r:id="rId6"/>
    <p:sldId id="672" r:id="rId7"/>
    <p:sldId id="397" r:id="rId8"/>
    <p:sldId id="673" r:id="rId9"/>
    <p:sldId id="674" r:id="rId10"/>
    <p:sldId id="692" r:id="rId11"/>
    <p:sldId id="622" r:id="rId12"/>
    <p:sldId id="651" r:id="rId13"/>
    <p:sldId id="649" r:id="rId14"/>
    <p:sldId id="675" r:id="rId15"/>
    <p:sldId id="676" r:id="rId16"/>
    <p:sldId id="677" r:id="rId17"/>
    <p:sldId id="678" r:id="rId18"/>
    <p:sldId id="679" r:id="rId19"/>
    <p:sldId id="681" r:id="rId20"/>
    <p:sldId id="682" r:id="rId21"/>
    <p:sldId id="683" r:id="rId22"/>
    <p:sldId id="691"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E892B4-E112-4C43-8E16-33D074D2A39F}">
          <p14:sldIdLst>
            <p14:sldId id="256"/>
          </p14:sldIdLst>
        </p14:section>
        <p14:section name="Introduction" id="{51516E6E-6E7D-9F43-BBE3-40D8615F1007}">
          <p14:sldIdLst>
            <p14:sldId id="579"/>
            <p14:sldId id="589"/>
            <p14:sldId id="394"/>
            <p14:sldId id="513"/>
            <p14:sldId id="672"/>
            <p14:sldId id="397"/>
          </p14:sldIdLst>
        </p14:section>
        <p14:section name="Our Approach" id="{E8760B32-DCDF-4544-92F9-9F3B37903B76}">
          <p14:sldIdLst>
            <p14:sldId id="673"/>
            <p14:sldId id="674"/>
            <p14:sldId id="692"/>
            <p14:sldId id="622"/>
            <p14:sldId id="651"/>
            <p14:sldId id="649"/>
            <p14:sldId id="675"/>
            <p14:sldId id="676"/>
            <p14:sldId id="677"/>
          </p14:sldIdLst>
        </p14:section>
        <p14:section name="Evaluation" id="{E4736EE5-85D6-7646-BA93-8DC1137CD1E0}">
          <p14:sldIdLst>
            <p14:sldId id="678"/>
            <p14:sldId id="679"/>
            <p14:sldId id="681"/>
            <p14:sldId id="682"/>
          </p14:sldIdLst>
        </p14:section>
        <p14:section name="Conclusion" id="{F9F7A4D2-6FE4-3645-A534-D2B9BBCDDD54}">
          <p14:sldIdLst>
            <p14:sldId id="683"/>
            <p14:sldId id="691"/>
          </p14:sldIdLst>
        </p14:section>
        <p14:section name="backup" id="{A4305574-58A3-104A-BEF6-F0ECB5975BF2}">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B38"/>
    <a:srgbClr val="405063"/>
    <a:srgbClr val="595959"/>
    <a:srgbClr val="1A2B37"/>
    <a:srgbClr val="FFC543"/>
    <a:srgbClr val="FC611F"/>
    <a:srgbClr val="192B36"/>
    <a:srgbClr val="464F5A"/>
    <a:srgbClr val="718FB2"/>
    <a:srgbClr val="8AA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07" autoAdjust="0"/>
    <p:restoredTop sz="88367"/>
  </p:normalViewPr>
  <p:slideViewPr>
    <p:cSldViewPr snapToGrid="0" snapToObjects="1">
      <p:cViewPr>
        <p:scale>
          <a:sx n="97" d="100"/>
          <a:sy n="97" d="100"/>
        </p:scale>
        <p:origin x="-1480" y="-8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463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Hello, my name is Duling Lai and I am going to present our paper – “Goal-Driven Exploration for Android Applications”. This is a joint work with Professor Julia Rubin from the University of British Columbia.</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3285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16618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To build STG, we perform static analysis in three phases: </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first, we decompose the APK and collect app components, i.e. activities, services, and broadcast receivers. We then reconstruct the screens by tracking the creation and removal of fragments in activities. We also analyze if the activities declare any menu, drawer, or dialog. We create a node for each screen the user sees. </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Finally, we perform an inter-component analysis to find the right transitions between different screens in our model, assign the triggers to these transitions. For example, in our STG, clicking “ZEDGE account” button in the Node 3 would direct us to Node 5 (POINT). </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4162321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More details about the model construction phase can be found in the paper. Unfortunately, static analysis we used to build the model is not perfect and suffers from inaccuracies, which makes it to both over-approximate and under-approximate the set of possible STG nodes and transitions. We discuss the reasons for these inaccuracies later on. Our tool attempts to resolve some of them during the dynamic exploration phase.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92692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dynamic exploration starts with finding the shortest path to the target and following the path by performing actions on transitions.</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986808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If it encounters a transition that it cannot trigger, it interacts with the widgets on the screen</a:t>
            </a:r>
            <a:r>
              <a:rPr lang="en-US" sz="120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until the intended transition is available or it has passed a pre-set timeout.</a:t>
            </a:r>
            <a:endParaRPr lang="en-US" dirty="0"/>
          </a:p>
        </p:txBody>
      </p:sp>
    </p:spTree>
    <p:extLst>
      <p:ext uri="{BB962C8B-B14F-4D97-AF65-F5344CB8AC3E}">
        <p14:creationId xmlns:p14="http://schemas.microsoft.com/office/powerpoint/2010/main" val="1481695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If the transition is still not possible, we assume that is a result of the over-approximation made by our static analysis, backtrack, and try to find an alternative path to the target.</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1269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We evaluate the quality of the static and dynamic analysis performed by </a:t>
            </a:r>
            <a:r>
              <a:rPr lang="en-CA" sz="1200" kern="1200" dirty="0" err="1">
                <a:solidFill>
                  <a:schemeClr val="tx1"/>
                </a:solidFill>
                <a:effectLst/>
                <a:latin typeface="+mn-lt"/>
                <a:ea typeface="+mn-ea"/>
                <a:cs typeface="+mn-cs"/>
              </a:rPr>
              <a:t>GoalExplorer</a:t>
            </a:r>
            <a:r>
              <a:rPr lang="en-CA" sz="1200" kern="1200" dirty="0">
                <a:solidFill>
                  <a:schemeClr val="tx1"/>
                </a:solidFill>
                <a:effectLst/>
                <a:latin typeface="+mn-lt"/>
                <a:ea typeface="+mn-ea"/>
                <a:cs typeface="+mn-cs"/>
              </a:rPr>
              <a:t> by performing two lines of comparison. Our goal is to evaluate the ability of </a:t>
            </a:r>
            <a:r>
              <a:rPr lang="en-CA" sz="1200" kern="1200" dirty="0" err="1">
                <a:solidFill>
                  <a:schemeClr val="tx1"/>
                </a:solidFill>
                <a:effectLst/>
                <a:latin typeface="+mn-lt"/>
                <a:ea typeface="+mn-ea"/>
                <a:cs typeface="+mn-cs"/>
              </a:rPr>
              <a:t>GoalExplore</a:t>
            </a:r>
            <a:r>
              <a:rPr lang="en-CA" sz="1200" kern="1200" dirty="0">
                <a:solidFill>
                  <a:schemeClr val="tx1"/>
                </a:solidFill>
                <a:effectLst/>
                <a:latin typeface="+mn-lt"/>
                <a:ea typeface="+mn-ea"/>
                <a:cs typeface="+mn-cs"/>
              </a:rPr>
              <a:t> to reach a target and time it takes to do so. </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First, we compare </a:t>
            </a:r>
            <a:r>
              <a:rPr lang="en-CA" sz="1200" kern="1200" dirty="0" err="1">
                <a:solidFill>
                  <a:schemeClr val="tx1"/>
                </a:solidFill>
                <a:effectLst/>
                <a:latin typeface="+mn-lt"/>
                <a:ea typeface="+mn-ea"/>
                <a:cs typeface="+mn-cs"/>
              </a:rPr>
              <a:t>GoalExplorer</a:t>
            </a:r>
            <a:r>
              <a:rPr lang="en-CA" sz="1200" kern="1200" dirty="0">
                <a:solidFill>
                  <a:schemeClr val="tx1"/>
                </a:solidFill>
                <a:effectLst/>
                <a:latin typeface="+mn-lt"/>
                <a:ea typeface="+mn-ea"/>
                <a:cs typeface="+mn-cs"/>
              </a:rPr>
              <a:t> with WTG-E -- a direct extension of WTG, which includes fragments, drawers, etc., as I mentioned earlier. WTG-E model is plugged into </a:t>
            </a:r>
            <a:r>
              <a:rPr lang="en-CA" sz="1200" kern="1200" dirty="0" err="1">
                <a:solidFill>
                  <a:schemeClr val="tx1"/>
                </a:solidFill>
                <a:effectLst/>
                <a:latin typeface="+mn-lt"/>
                <a:ea typeface="+mn-ea"/>
                <a:cs typeface="+mn-cs"/>
              </a:rPr>
              <a:t>GoalExplorer’s</a:t>
            </a:r>
            <a:r>
              <a:rPr lang="en-CA" sz="1200" kern="1200" dirty="0">
                <a:solidFill>
                  <a:schemeClr val="tx1"/>
                </a:solidFill>
                <a:effectLst/>
                <a:latin typeface="+mn-lt"/>
                <a:ea typeface="+mn-ea"/>
                <a:cs typeface="+mn-cs"/>
              </a:rPr>
              <a:t> dynamic explorer, so we can fairly compare our STG model against the existing static UI models. </a:t>
            </a:r>
            <a:br>
              <a:rPr lang="en-CA" sz="1200" kern="1200" dirty="0">
                <a:solidFill>
                  <a:schemeClr val="tx1"/>
                </a:solidFill>
                <a:effectLst/>
                <a:latin typeface="+mn-lt"/>
                <a:ea typeface="+mn-ea"/>
                <a:cs typeface="+mn-cs"/>
              </a:rPr>
            </a:br>
            <a:r>
              <a:rPr lang="en-CA" sz="1200" kern="1200" dirty="0">
                <a:solidFill>
                  <a:schemeClr val="tx1"/>
                </a:solidFill>
                <a:effectLst/>
                <a:latin typeface="+mn-lt"/>
                <a:ea typeface="+mn-ea"/>
                <a:cs typeface="+mn-cs"/>
              </a:rPr>
              <a:t>In a second line of comparison, we compare </a:t>
            </a:r>
            <a:r>
              <a:rPr lang="en-CA" sz="1200" kern="1200" dirty="0" err="1">
                <a:solidFill>
                  <a:schemeClr val="tx1"/>
                </a:solidFill>
                <a:effectLst/>
                <a:latin typeface="+mn-lt"/>
                <a:ea typeface="+mn-ea"/>
                <a:cs typeface="+mn-cs"/>
              </a:rPr>
              <a:t>GoalExplorer</a:t>
            </a:r>
            <a:r>
              <a:rPr lang="en-CA" sz="1200" kern="1200" dirty="0">
                <a:solidFill>
                  <a:schemeClr val="tx1"/>
                </a:solidFill>
                <a:effectLst/>
                <a:latin typeface="+mn-lt"/>
                <a:ea typeface="+mn-ea"/>
                <a:cs typeface="+mn-cs"/>
              </a:rPr>
              <a:t> with automated app exploration tools, </a:t>
            </a:r>
            <a:r>
              <a:rPr lang="en-CA" sz="1200" kern="1200" dirty="0" err="1">
                <a:solidFill>
                  <a:schemeClr val="tx1"/>
                </a:solidFill>
                <a:effectLst/>
                <a:latin typeface="+mn-lt"/>
                <a:ea typeface="+mn-ea"/>
                <a:cs typeface="+mn-cs"/>
              </a:rPr>
              <a:t>Sapienz</a:t>
            </a:r>
            <a:r>
              <a:rPr lang="en-CA" sz="1200" kern="1200" dirty="0">
                <a:solidFill>
                  <a:schemeClr val="tx1"/>
                </a:solidFill>
                <a:effectLst/>
                <a:latin typeface="+mn-lt"/>
                <a:ea typeface="+mn-ea"/>
                <a:cs typeface="+mn-cs"/>
              </a:rPr>
              <a:t> and Stoat. Since we cannot set the targets for these tools, we run them on each app and record times when the tools reach each new target. We stop the execution and record the fraction of targets reached once a tool does not discover any new targets for the period of one hour. We move to a new app then.</a:t>
            </a:r>
            <a:r>
              <a:rPr lang="en-US" dirty="0">
                <a:effectLst/>
              </a:rPr>
              <a:t> </a:t>
            </a:r>
            <a:endParaRPr lang="en-US" dirty="0"/>
          </a:p>
        </p:txBody>
      </p:sp>
    </p:spTree>
    <p:extLst>
      <p:ext uri="{BB962C8B-B14F-4D97-AF65-F5344CB8AC3E}">
        <p14:creationId xmlns:p14="http://schemas.microsoft.com/office/powerpoint/2010/main" val="3082831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For our evaluation, we used 93 open-source apps from the Stoat paper, which has become a standard benchmark for app exploration. </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In addition, we downloaded the top 100 apps from Google Play, to further demonstrate the applicability and practical value of our approach.</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We use two different sets of targets for these apps: activities and </a:t>
            </a:r>
            <a:r>
              <a:rPr lang="en-CA" sz="1200" kern="1200" dirty="0" err="1">
                <a:solidFill>
                  <a:schemeClr val="tx1"/>
                </a:solidFill>
                <a:effectLst/>
                <a:latin typeface="+mn-lt"/>
                <a:ea typeface="+mn-ea"/>
                <a:cs typeface="+mn-cs"/>
              </a:rPr>
              <a:t>URL.openConnection</a:t>
            </a:r>
            <a:r>
              <a:rPr lang="en-CA" sz="1200" kern="1200" dirty="0">
                <a:solidFill>
                  <a:schemeClr val="tx1"/>
                </a:solidFill>
                <a:effectLst/>
                <a:latin typeface="+mn-lt"/>
                <a:ea typeface="+mn-ea"/>
                <a:cs typeface="+mn-cs"/>
              </a:rPr>
              <a:t> statements. Both are motivated by Bob’s use case.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3028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And here is Bob. Bob is testing mobile apps and his </a:t>
            </a:r>
            <a:r>
              <a:rPr lang="en-US" sz="1200" kern="1200" dirty="0">
                <a:solidFill>
                  <a:schemeClr val="tx1"/>
                </a:solidFill>
                <a:effectLst/>
                <a:latin typeface="+mn-lt"/>
                <a:ea typeface="+mn-ea"/>
                <a:cs typeface="+mn-cs"/>
              </a:rPr>
              <a:t>goal is to check how apps handle Facebook permissions, such as getting the list of friends or user likes. In particular, Bob wants to check whether apps correctly handle the case where the user declines to grant some of the permissions an app requests and do not crash, for example. To do that, he needs to find and trigger the Facebook login function (SHOW) and monitor the API (SHOW) that reads the permission granted by Facebook.</a:t>
            </a:r>
          </a:p>
        </p:txBody>
      </p:sp>
    </p:spTree>
    <p:extLst>
      <p:ext uri="{BB962C8B-B14F-4D97-AF65-F5344CB8AC3E}">
        <p14:creationId xmlns:p14="http://schemas.microsoft.com/office/powerpoint/2010/main" val="2222742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It turns out that this is not a simple task. Let’s see an example.</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This is </a:t>
            </a:r>
            <a:r>
              <a:rPr lang="en-CA" sz="1200" kern="1200" dirty="0" err="1">
                <a:solidFill>
                  <a:schemeClr val="tx1"/>
                </a:solidFill>
                <a:effectLst/>
                <a:latin typeface="+mn-lt"/>
                <a:ea typeface="+mn-ea"/>
                <a:cs typeface="+mn-cs"/>
              </a:rPr>
              <a:t>Zedge</a:t>
            </a:r>
            <a:r>
              <a:rPr lang="en-CA" sz="1200" kern="1200" dirty="0">
                <a:solidFill>
                  <a:schemeClr val="tx1"/>
                </a:solidFill>
                <a:effectLst/>
                <a:latin typeface="+mn-lt"/>
                <a:ea typeface="+mn-ea"/>
                <a:cs typeface="+mn-cs"/>
              </a:rPr>
              <a:t>, a very popular personalization app with over 100 million downloads on Google Play. It is so popular because it provides a large collection of ringtones and wallpapers. It also allows users to login with Facebook account so that users can save their favourite ringtones and wallpapers.</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98623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First, Bob needs to scroll all the way down in the menu of all possible operations in the first screen to the 11th menu item, then click the “Settings” button in the second screen to open the “Settings" view, then click “ZEDGE account” in the third, </a:t>
            </a:r>
          </a:p>
          <a:p>
            <a:endParaRPr lang="en-US" dirty="0"/>
          </a:p>
        </p:txBody>
      </p:sp>
    </p:spTree>
    <p:extLst>
      <p:ext uri="{BB962C8B-B14F-4D97-AF65-F5344CB8AC3E}">
        <p14:creationId xmlns:p14="http://schemas.microsoft.com/office/powerpoint/2010/main" val="3556559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and only then click on “Continue with Facebook" in Screen 4, and enters his credentials in screen 5. After Bob logs into the app, his account info is displayed on Screen 6. We can see that it is a non-trivial process to navigate the app to the Facebook login, because at each screen, Bob has many options to choose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a:t>
            </a:r>
            <a:r>
              <a:rPr lang="en-US" baseline="0" dirty="0"/>
              <a:t> that Bob is security analysis working for ???, and he needs to do that for 100s or 1000 apps. </a:t>
            </a:r>
            <a:endParaRPr lang="en-CA"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43362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Automated app exploration and testing tools are of limited help here because the goal of these tools is to explore as much of the app functionality as possible and detect bugs. They are not designed to promptly navigate to a particular functionality of interest and can easily get “stuck” exploring many possible feasible paths (SHOW), and miss the target (SHOW).</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In fact, two state-of-the-art automated testing tools, Stoat and </a:t>
            </a:r>
            <a:r>
              <a:rPr lang="en-CA" sz="1200" kern="1200" dirty="0" err="1">
                <a:solidFill>
                  <a:schemeClr val="tx1"/>
                </a:solidFill>
                <a:effectLst/>
                <a:latin typeface="+mn-lt"/>
                <a:ea typeface="+mn-ea"/>
                <a:cs typeface="+mn-cs"/>
              </a:rPr>
              <a:t>Sapienz</a:t>
            </a:r>
            <a:r>
              <a:rPr lang="en-CA" sz="1200" kern="1200" dirty="0">
                <a:solidFill>
                  <a:schemeClr val="tx1"/>
                </a:solidFill>
                <a:effectLst/>
                <a:latin typeface="+mn-lt"/>
                <a:ea typeface="+mn-ea"/>
                <a:cs typeface="+mn-cs"/>
              </a:rPr>
              <a:t>, cannot trigger the Facebook login in ZEDGE after one hour of exploration, ending up exploring wallpapers and ringtones.</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946464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So, the goal of our work is to develop a technique that automatically triggers the target functionality in an app.</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12657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A target can be a particular screen or a statement of code, as required for Bob’s scenario. We implement the idea of automatically navigating to the target in a tool called </a:t>
            </a:r>
            <a:r>
              <a:rPr lang="en-CA" sz="1200" kern="1200" dirty="0" err="1">
                <a:solidFill>
                  <a:schemeClr val="tx1"/>
                </a:solidFill>
                <a:effectLst/>
                <a:latin typeface="+mn-lt"/>
                <a:ea typeface="+mn-ea"/>
                <a:cs typeface="+mn-cs"/>
              </a:rPr>
              <a:t>GoalExplorer</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GoalExplorer</a:t>
            </a:r>
            <a:r>
              <a:rPr lang="en-CA" sz="1200" kern="1200" dirty="0">
                <a:solidFill>
                  <a:schemeClr val="tx1"/>
                </a:solidFill>
                <a:effectLst/>
                <a:latin typeface="+mn-lt"/>
                <a:ea typeface="+mn-ea"/>
                <a:cs typeface="+mn-cs"/>
              </a:rPr>
              <a:t> first statically constructs a model of the app UI. </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It then identifies the target in the model and dynamically navigates the app execution toward the target while consulting with the model. </a:t>
            </a:r>
            <a:r>
              <a:rPr lang="en-CA" sz="1200" kern="1200">
                <a:solidFill>
                  <a:schemeClr val="tx1"/>
                </a:solidFill>
                <a:effectLst/>
                <a:latin typeface="+mn-lt"/>
                <a:ea typeface="+mn-ea"/>
                <a:cs typeface="+mn-cs"/>
              </a:rPr>
              <a:t>It also produces an executable script that can be repeatedly replayed to navigate to the target.</a:t>
            </a:r>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362929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CA" sz="1200" kern="1200" dirty="0">
                <a:solidFill>
                  <a:schemeClr val="tx1"/>
                </a:solidFill>
                <a:effectLst/>
                <a:latin typeface="+mn-lt"/>
                <a:ea typeface="+mn-ea"/>
                <a:cs typeface="+mn-cs"/>
              </a:rPr>
              <a:t>The idea of building a static UI model of an app is not new by itself. A3E was the first to propose a model called activity transition graph; Gator later extends this model with window transition graph (WTG). However, both models only consider Android Activities and do not model UI screens correctly. That is because screens are a composition of multiple UI elements, such as fragments, which are modular sections of the screen placed on top of activities, drawers, menus etc.</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In addition, the models do not contain background components, i.e. services, broadcast receivers, and content providers. Although these components are not directly responsible for the UI, the transitions between screens can happen via these background components.</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622800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5990819-3911-8443-989B-23F4869A0206}" type="datetime1">
              <a:rPr lang="en-CA" smtClean="0"/>
              <a:t>20-06-28</a:t>
            </a:fld>
            <a:endParaRPr lang="en-US"/>
          </a:p>
        </p:txBody>
      </p:sp>
      <p:sp>
        <p:nvSpPr>
          <p:cNvPr id="5" name="Footer Placeholder 4"/>
          <p:cNvSpPr>
            <a:spLocks noGrp="1"/>
          </p:cNvSpPr>
          <p:nvPr>
            <p:ph type="ftr" sz="quarter" idx="11"/>
          </p:nvPr>
        </p:nvSpPr>
        <p:spPr/>
        <p:txBody>
          <a:bodyPr/>
          <a:lstStyle/>
          <a:p>
            <a:endParaRPr lang="en-US"/>
          </a:p>
        </p:txBody>
      </p:sp>
      <p:pic>
        <p:nvPicPr>
          <p:cNvPr id="6" name="Picture 5">
            <a:extLst>
              <a:ext uri="{FF2B5EF4-FFF2-40B4-BE49-F238E27FC236}">
                <a16:creationId xmlns="" xmlns:a16="http://schemas.microsoft.com/office/drawing/2014/main" id="{339DD809-A2F3-1D44-98AB-EA08EE5F35D0}"/>
              </a:ext>
            </a:extLst>
          </p:cNvPr>
          <p:cNvPicPr>
            <a:picLocks noChangeAspect="1"/>
          </p:cNvPicPr>
          <p:nvPr userDrawn="1"/>
        </p:nvPicPr>
        <p:blipFill rotWithShape="1">
          <a:blip r:embed="rId3"/>
          <a:srcRect l="-2" r="2350"/>
          <a:stretch/>
        </p:blipFill>
        <p:spPr>
          <a:xfrm>
            <a:off x="6977435" y="6414140"/>
            <a:ext cx="2106841" cy="443859"/>
          </a:xfrm>
          <a:prstGeom prst="rect">
            <a:avLst/>
          </a:prstGeom>
        </p:spPr>
      </p:pic>
    </p:spTree>
    <p:extLst>
      <p:ext uri="{BB962C8B-B14F-4D97-AF65-F5344CB8AC3E}">
        <p14:creationId xmlns:p14="http://schemas.microsoft.com/office/powerpoint/2010/main" val="325242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E510773-E630-584C-9726-270F9D3F12E2}" type="datetime1">
              <a:rPr lang="en-CA" smtClean="0"/>
              <a:t>20-06-28</a:t>
            </a:fld>
            <a:endParaRPr lang="en-US"/>
          </a:p>
        </p:txBody>
      </p:sp>
      <p:sp>
        <p:nvSpPr>
          <p:cNvPr id="5" name="Footer Placeholder 4"/>
          <p:cNvSpPr>
            <a:spLocks noGrp="1"/>
          </p:cNvSpPr>
          <p:nvPr>
            <p:ph type="ftr" sz="quarter" idx="11"/>
          </p:nvPr>
        </p:nvSpPr>
        <p:spPr/>
        <p:txBody>
          <a:bodyPr/>
          <a:lstStyle/>
          <a:p>
            <a:endParaRPr lang="en-US"/>
          </a:p>
        </p:txBody>
      </p:sp>
      <p:grpSp>
        <p:nvGrpSpPr>
          <p:cNvPr id="11" name="组合 10">
            <a:extLst>
              <a:ext uri="{FF2B5EF4-FFF2-40B4-BE49-F238E27FC236}">
                <a16:creationId xmlns="" xmlns:a16="http://schemas.microsoft.com/office/drawing/2014/main" id="{26D3B1DA-6B2A-6B48-8AC6-4F6B3CB7DDBE}"/>
              </a:ext>
            </a:extLst>
          </p:cNvPr>
          <p:cNvGrpSpPr/>
          <p:nvPr userDrawn="1"/>
        </p:nvGrpSpPr>
        <p:grpSpPr>
          <a:xfrm>
            <a:off x="97303" y="110207"/>
            <a:ext cx="359569" cy="522682"/>
            <a:chOff x="8512534" y="214157"/>
            <a:chExt cx="359569" cy="522682"/>
          </a:xfrm>
        </p:grpSpPr>
        <p:sp>
          <p:nvSpPr>
            <p:cNvPr id="12" name="Oval 40">
              <a:extLst>
                <a:ext uri="{FF2B5EF4-FFF2-40B4-BE49-F238E27FC236}">
                  <a16:creationId xmlns="" xmlns:a16="http://schemas.microsoft.com/office/drawing/2014/main" id="{8BEB5478-453E-7146-AFA0-07DAAA9AA13B}"/>
                </a:ext>
              </a:extLst>
            </p:cNvPr>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sp>
          <p:nvSpPr>
            <p:cNvPr id="13" name="Freeform 41">
              <a:extLst>
                <a:ext uri="{FF2B5EF4-FFF2-40B4-BE49-F238E27FC236}">
                  <a16:creationId xmlns="" xmlns:a16="http://schemas.microsoft.com/office/drawing/2014/main" id="{677A6895-22DD-DE4B-8277-8EA3AC9E7578}"/>
                </a:ext>
              </a:extLst>
            </p:cNvPr>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sp>
          <p:nvSpPr>
            <p:cNvPr id="14" name="Oval 42">
              <a:extLst>
                <a:ext uri="{FF2B5EF4-FFF2-40B4-BE49-F238E27FC236}">
                  <a16:creationId xmlns="" xmlns:a16="http://schemas.microsoft.com/office/drawing/2014/main" id="{D4B66277-601E-0F46-A61D-E20EFF0A716C}"/>
                </a:ext>
              </a:extLst>
            </p:cNvPr>
            <p:cNvSpPr>
              <a:spLocks noChangeArrowheads="1"/>
            </p:cNvSpPr>
            <p:nvPr userDrawn="1"/>
          </p:nvSpPr>
          <p:spPr bwMode="auto">
            <a:xfrm>
              <a:off x="8557317" y="265733"/>
              <a:ext cx="270000" cy="270000"/>
            </a:xfrm>
            <a:prstGeom prst="ellipse">
              <a:avLst/>
            </a:prstGeom>
            <a:solidFill>
              <a:schemeClr val="bg1">
                <a:alpha val="32157"/>
              </a:schemeClr>
            </a:solidFill>
            <a:ln w="57150">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grpSp>
      <p:sp>
        <p:nvSpPr>
          <p:cNvPr id="15" name="Slide Number Placeholder 5">
            <a:extLst>
              <a:ext uri="{FF2B5EF4-FFF2-40B4-BE49-F238E27FC236}">
                <a16:creationId xmlns="" xmlns:a16="http://schemas.microsoft.com/office/drawing/2014/main" id="{0A2C66DB-3377-B34B-89FC-CD3D6E88576A}"/>
              </a:ext>
            </a:extLst>
          </p:cNvPr>
          <p:cNvSpPr>
            <a:spLocks noGrp="1"/>
          </p:cNvSpPr>
          <p:nvPr>
            <p:ph type="sldNum" sz="quarter" idx="12"/>
          </p:nvPr>
        </p:nvSpPr>
        <p:spPr>
          <a:xfrm>
            <a:off x="64968" y="118299"/>
            <a:ext cx="420542" cy="334081"/>
          </a:xfrm>
        </p:spPr>
        <p:txBody>
          <a:bodyPr/>
          <a:lstStyle>
            <a:lvl1pPr algn="ctr">
              <a:defRPr sz="1400">
                <a:solidFill>
                  <a:schemeClr val="bg1"/>
                </a:solidFill>
              </a:defRPr>
            </a:lvl1pPr>
          </a:lstStyle>
          <a:p>
            <a:fld id="{2534258D-A105-D340-9178-2A982C00D22F}" type="slidenum">
              <a:rPr lang="en-US" smtClean="0"/>
              <a:pPr/>
              <a:t>‹#›</a:t>
            </a:fld>
            <a:endParaRPr lang="en-US" dirty="0"/>
          </a:p>
        </p:txBody>
      </p:sp>
      <p:pic>
        <p:nvPicPr>
          <p:cNvPr id="9" name="Picture 8">
            <a:extLst>
              <a:ext uri="{FF2B5EF4-FFF2-40B4-BE49-F238E27FC236}">
                <a16:creationId xmlns="" xmlns:a16="http://schemas.microsoft.com/office/drawing/2014/main" id="{BCFEC4B2-63E7-BA41-8C0B-66CD92846827}"/>
              </a:ext>
            </a:extLst>
          </p:cNvPr>
          <p:cNvPicPr>
            <a:picLocks noChangeAspect="1"/>
          </p:cNvPicPr>
          <p:nvPr userDrawn="1"/>
        </p:nvPicPr>
        <p:blipFill rotWithShape="1">
          <a:blip r:embed="rId3"/>
          <a:srcRect l="-2" t="1" r="83335" b="2239"/>
          <a:stretch/>
        </p:blipFill>
        <p:spPr>
          <a:xfrm>
            <a:off x="8613575" y="110207"/>
            <a:ext cx="433122" cy="522682"/>
          </a:xfrm>
          <a:prstGeom prst="rect">
            <a:avLst/>
          </a:prstGeom>
        </p:spPr>
      </p:pic>
    </p:spTree>
    <p:extLst>
      <p:ext uri="{BB962C8B-B14F-4D97-AF65-F5344CB8AC3E}">
        <p14:creationId xmlns:p14="http://schemas.microsoft.com/office/powerpoint/2010/main" val="222150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7F33002-A624-5140-9EE9-C7B08779A9D6}" type="datetime1">
              <a:rPr lang="en-CA" smtClean="0"/>
              <a:t>20-06-28</a:t>
            </a:fld>
            <a:endParaRPr lang="en-US"/>
          </a:p>
        </p:txBody>
      </p:sp>
      <p:sp>
        <p:nvSpPr>
          <p:cNvPr id="5" name="Footer Placeholder 4"/>
          <p:cNvSpPr>
            <a:spLocks noGrp="1"/>
          </p:cNvSpPr>
          <p:nvPr>
            <p:ph type="ftr" sz="quarter" idx="11"/>
          </p:nvPr>
        </p:nvSpPr>
        <p:spPr/>
        <p:txBody>
          <a:bodyPr/>
          <a:lstStyle/>
          <a:p>
            <a:endParaRPr lang="en-US"/>
          </a:p>
        </p:txBody>
      </p:sp>
      <p:grpSp>
        <p:nvGrpSpPr>
          <p:cNvPr id="7" name="组合 17">
            <a:extLst>
              <a:ext uri="{FF2B5EF4-FFF2-40B4-BE49-F238E27FC236}">
                <a16:creationId xmlns="" xmlns:a16="http://schemas.microsoft.com/office/drawing/2014/main" id="{A2FEEFDA-A0D4-A442-84D5-A409B83E082B}"/>
              </a:ext>
            </a:extLst>
          </p:cNvPr>
          <p:cNvGrpSpPr/>
          <p:nvPr userDrawn="1"/>
        </p:nvGrpSpPr>
        <p:grpSpPr>
          <a:xfrm>
            <a:off x="95454" y="110207"/>
            <a:ext cx="359569" cy="522682"/>
            <a:chOff x="8512534" y="214157"/>
            <a:chExt cx="359569" cy="522682"/>
          </a:xfrm>
        </p:grpSpPr>
        <p:sp>
          <p:nvSpPr>
            <p:cNvPr id="8" name="Oval 40">
              <a:extLst>
                <a:ext uri="{FF2B5EF4-FFF2-40B4-BE49-F238E27FC236}">
                  <a16:creationId xmlns="" xmlns:a16="http://schemas.microsoft.com/office/drawing/2014/main" id="{0682DE16-4646-8F40-BD63-29D3134A3B99}"/>
                </a:ext>
              </a:extLst>
            </p:cNvPr>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sp>
          <p:nvSpPr>
            <p:cNvPr id="9" name="Freeform 41">
              <a:extLst>
                <a:ext uri="{FF2B5EF4-FFF2-40B4-BE49-F238E27FC236}">
                  <a16:creationId xmlns="" xmlns:a16="http://schemas.microsoft.com/office/drawing/2014/main" id="{CEED3D7C-D387-E641-8ED8-B572F33C6C77}"/>
                </a:ext>
              </a:extLst>
            </p:cNvPr>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sp>
          <p:nvSpPr>
            <p:cNvPr id="10" name="Oval 42">
              <a:extLst>
                <a:ext uri="{FF2B5EF4-FFF2-40B4-BE49-F238E27FC236}">
                  <a16:creationId xmlns="" xmlns:a16="http://schemas.microsoft.com/office/drawing/2014/main" id="{7CE48A4A-056B-514F-B0F6-05779DEE1F32}"/>
                </a:ext>
              </a:extLst>
            </p:cNvPr>
            <p:cNvSpPr>
              <a:spLocks noChangeArrowheads="1"/>
            </p:cNvSpPr>
            <p:nvPr userDrawn="1"/>
          </p:nvSpPr>
          <p:spPr bwMode="auto">
            <a:xfrm>
              <a:off x="8557317" y="265733"/>
              <a:ext cx="270000" cy="270000"/>
            </a:xfrm>
            <a:prstGeom prst="ellipse">
              <a:avLst/>
            </a:prstGeom>
            <a:solidFill>
              <a:schemeClr val="bg1">
                <a:alpha val="32157"/>
              </a:schemeClr>
            </a:solidFill>
            <a:ln w="57150">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grpSp>
      <p:pic>
        <p:nvPicPr>
          <p:cNvPr id="18" name="Picture 17">
            <a:extLst>
              <a:ext uri="{FF2B5EF4-FFF2-40B4-BE49-F238E27FC236}">
                <a16:creationId xmlns="" xmlns:a16="http://schemas.microsoft.com/office/drawing/2014/main" id="{4D14DF5C-F4E3-EE45-9904-B6DC98DF6FF0}"/>
              </a:ext>
            </a:extLst>
          </p:cNvPr>
          <p:cNvPicPr>
            <a:picLocks noChangeAspect="1"/>
          </p:cNvPicPr>
          <p:nvPr userDrawn="1"/>
        </p:nvPicPr>
        <p:blipFill rotWithShape="1">
          <a:blip r:embed="rId3"/>
          <a:srcRect l="-2" t="1" r="83335" b="2239"/>
          <a:stretch/>
        </p:blipFill>
        <p:spPr>
          <a:xfrm>
            <a:off x="8613575" y="110207"/>
            <a:ext cx="433122" cy="522682"/>
          </a:xfrm>
          <a:prstGeom prst="rect">
            <a:avLst/>
          </a:prstGeom>
        </p:spPr>
      </p:pic>
      <p:sp>
        <p:nvSpPr>
          <p:cNvPr id="19" name="Slide Number Placeholder 5">
            <a:extLst>
              <a:ext uri="{FF2B5EF4-FFF2-40B4-BE49-F238E27FC236}">
                <a16:creationId xmlns="" xmlns:a16="http://schemas.microsoft.com/office/drawing/2014/main" id="{CC938120-2223-AA46-998E-EAF678113A82}"/>
              </a:ext>
            </a:extLst>
          </p:cNvPr>
          <p:cNvSpPr>
            <a:spLocks noGrp="1"/>
          </p:cNvSpPr>
          <p:nvPr>
            <p:ph type="sldNum" sz="quarter" idx="12"/>
          </p:nvPr>
        </p:nvSpPr>
        <p:spPr>
          <a:xfrm>
            <a:off x="64968" y="118299"/>
            <a:ext cx="420542" cy="334081"/>
          </a:xfrm>
        </p:spPr>
        <p:txBody>
          <a:bodyPr/>
          <a:lstStyle>
            <a:lvl1pPr algn="ctr">
              <a:defRPr sz="1400">
                <a:solidFill>
                  <a:schemeClr val="bg1"/>
                </a:solidFill>
              </a:defRPr>
            </a:lvl1pPr>
          </a:lstStyle>
          <a:p>
            <a:fld id="{2534258D-A105-D340-9178-2A982C00D22F}" type="slidenum">
              <a:rPr lang="en-US" smtClean="0"/>
              <a:pPr/>
              <a:t>‹#›</a:t>
            </a:fld>
            <a:endParaRPr lang="en-US" dirty="0"/>
          </a:p>
        </p:txBody>
      </p:sp>
    </p:spTree>
    <p:extLst>
      <p:ext uri="{BB962C8B-B14F-4D97-AF65-F5344CB8AC3E}">
        <p14:creationId xmlns:p14="http://schemas.microsoft.com/office/powerpoint/2010/main" val="398690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1547F8D-7990-7E46-956C-90E8960D9683}" type="datetime1">
              <a:rPr lang="en-CA" smtClean="0"/>
              <a:t>20-06-28</a:t>
            </a:fld>
            <a:endParaRPr lang="en-US"/>
          </a:p>
        </p:txBody>
      </p:sp>
      <p:sp>
        <p:nvSpPr>
          <p:cNvPr id="4" name="Footer Placeholder 3"/>
          <p:cNvSpPr>
            <a:spLocks noGrp="1"/>
          </p:cNvSpPr>
          <p:nvPr>
            <p:ph type="ftr" sz="quarter" idx="11"/>
          </p:nvPr>
        </p:nvSpPr>
        <p:spPr/>
        <p:txBody>
          <a:bodyPr/>
          <a:lstStyle/>
          <a:p>
            <a:endParaRPr lang="en-US"/>
          </a:p>
        </p:txBody>
      </p:sp>
      <p:grpSp>
        <p:nvGrpSpPr>
          <p:cNvPr id="6" name="组合 19">
            <a:extLst>
              <a:ext uri="{FF2B5EF4-FFF2-40B4-BE49-F238E27FC236}">
                <a16:creationId xmlns="" xmlns:a16="http://schemas.microsoft.com/office/drawing/2014/main" id="{08C877DF-89EC-D743-9BCC-6388747B3FEA}"/>
              </a:ext>
            </a:extLst>
          </p:cNvPr>
          <p:cNvGrpSpPr/>
          <p:nvPr userDrawn="1"/>
        </p:nvGrpSpPr>
        <p:grpSpPr>
          <a:xfrm>
            <a:off x="95734" y="110207"/>
            <a:ext cx="359569" cy="522682"/>
            <a:chOff x="8512534" y="214157"/>
            <a:chExt cx="359569" cy="522682"/>
          </a:xfrm>
        </p:grpSpPr>
        <p:sp>
          <p:nvSpPr>
            <p:cNvPr id="7" name="Oval 40">
              <a:extLst>
                <a:ext uri="{FF2B5EF4-FFF2-40B4-BE49-F238E27FC236}">
                  <a16:creationId xmlns="" xmlns:a16="http://schemas.microsoft.com/office/drawing/2014/main" id="{4867F8DB-4482-2E40-9F18-FB14C9F9089B}"/>
                </a:ext>
              </a:extLst>
            </p:cNvPr>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sp>
          <p:nvSpPr>
            <p:cNvPr id="8" name="Freeform 41">
              <a:extLst>
                <a:ext uri="{FF2B5EF4-FFF2-40B4-BE49-F238E27FC236}">
                  <a16:creationId xmlns="" xmlns:a16="http://schemas.microsoft.com/office/drawing/2014/main" id="{DEB8E98C-AD1C-2540-A0DF-D1D04A98322E}"/>
                </a:ext>
              </a:extLst>
            </p:cNvPr>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sp>
          <p:nvSpPr>
            <p:cNvPr id="9" name="Oval 42">
              <a:extLst>
                <a:ext uri="{FF2B5EF4-FFF2-40B4-BE49-F238E27FC236}">
                  <a16:creationId xmlns="" xmlns:a16="http://schemas.microsoft.com/office/drawing/2014/main" id="{C10EF803-432D-C149-A1C2-05CAD6FBF045}"/>
                </a:ext>
              </a:extLst>
            </p:cNvPr>
            <p:cNvSpPr>
              <a:spLocks noChangeArrowheads="1"/>
            </p:cNvSpPr>
            <p:nvPr userDrawn="1"/>
          </p:nvSpPr>
          <p:spPr bwMode="auto">
            <a:xfrm>
              <a:off x="8557317" y="265733"/>
              <a:ext cx="270000" cy="270000"/>
            </a:xfrm>
            <a:prstGeom prst="ellipse">
              <a:avLst/>
            </a:prstGeom>
            <a:solidFill>
              <a:schemeClr val="bg1">
                <a:alpha val="69000"/>
              </a:schemeClr>
            </a:solidFill>
            <a:ln w="57150">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grpSp>
      <p:sp>
        <p:nvSpPr>
          <p:cNvPr id="10" name="Slide Number Placeholder 5">
            <a:extLst>
              <a:ext uri="{FF2B5EF4-FFF2-40B4-BE49-F238E27FC236}">
                <a16:creationId xmlns="" xmlns:a16="http://schemas.microsoft.com/office/drawing/2014/main" id="{341F6F8E-F923-4F47-93F4-A31D6A255E80}"/>
              </a:ext>
            </a:extLst>
          </p:cNvPr>
          <p:cNvSpPr>
            <a:spLocks noGrp="1"/>
          </p:cNvSpPr>
          <p:nvPr>
            <p:ph type="sldNum" sz="quarter" idx="12"/>
          </p:nvPr>
        </p:nvSpPr>
        <p:spPr>
          <a:xfrm>
            <a:off x="65248" y="118299"/>
            <a:ext cx="420542" cy="334081"/>
          </a:xfrm>
        </p:spPr>
        <p:txBody>
          <a:bodyPr/>
          <a:lstStyle>
            <a:lvl1pPr algn="ctr">
              <a:defRPr sz="1400">
                <a:solidFill>
                  <a:schemeClr val="tx2">
                    <a:lumMod val="50000"/>
                  </a:schemeClr>
                </a:solidFill>
              </a:defRPr>
            </a:lvl1pPr>
          </a:lstStyle>
          <a:p>
            <a:fld id="{2534258D-A105-D340-9178-2A982C00D22F}" type="slidenum">
              <a:rPr lang="en-US" smtClean="0"/>
              <a:pPr/>
              <a:t>‹#›</a:t>
            </a:fld>
            <a:endParaRPr lang="en-US" dirty="0"/>
          </a:p>
        </p:txBody>
      </p:sp>
      <p:pic>
        <p:nvPicPr>
          <p:cNvPr id="16" name="Picture 15">
            <a:extLst>
              <a:ext uri="{FF2B5EF4-FFF2-40B4-BE49-F238E27FC236}">
                <a16:creationId xmlns="" xmlns:a16="http://schemas.microsoft.com/office/drawing/2014/main" id="{D7749611-3CB6-2541-B5E0-60143FE49B0D}"/>
              </a:ext>
            </a:extLst>
          </p:cNvPr>
          <p:cNvPicPr>
            <a:picLocks noChangeAspect="1"/>
          </p:cNvPicPr>
          <p:nvPr userDrawn="1"/>
        </p:nvPicPr>
        <p:blipFill rotWithShape="1">
          <a:blip r:embed="rId3"/>
          <a:srcRect l="-2" t="1" r="83335" b="2239"/>
          <a:stretch/>
        </p:blipFill>
        <p:spPr>
          <a:xfrm>
            <a:off x="8613575" y="110207"/>
            <a:ext cx="433122" cy="522682"/>
          </a:xfrm>
          <a:prstGeom prst="rect">
            <a:avLst/>
          </a:prstGeom>
        </p:spPr>
      </p:pic>
    </p:spTree>
    <p:extLst>
      <p:ext uri="{BB962C8B-B14F-4D97-AF65-F5344CB8AC3E}">
        <p14:creationId xmlns:p14="http://schemas.microsoft.com/office/powerpoint/2010/main" val="48654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D5A19C04-9840-2144-97F7-BC54FB15794C}" type="datetime1">
              <a:rPr lang="en-CA" altLang="zh-CN" smtClean="0"/>
              <a:t>20-06-28</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3" name="组合 15">
            <a:extLst>
              <a:ext uri="{FF2B5EF4-FFF2-40B4-BE49-F238E27FC236}">
                <a16:creationId xmlns="" xmlns:a16="http://schemas.microsoft.com/office/drawing/2014/main" id="{D3BC6FD0-281D-B947-86A8-FF890E302546}"/>
              </a:ext>
            </a:extLst>
          </p:cNvPr>
          <p:cNvGrpSpPr/>
          <p:nvPr userDrawn="1"/>
        </p:nvGrpSpPr>
        <p:grpSpPr>
          <a:xfrm>
            <a:off x="95454" y="128996"/>
            <a:ext cx="359569" cy="497681"/>
            <a:chOff x="8512534" y="214157"/>
            <a:chExt cx="359569" cy="522682"/>
          </a:xfrm>
        </p:grpSpPr>
        <p:sp>
          <p:nvSpPr>
            <p:cNvPr id="14" name="Oval 40">
              <a:extLst>
                <a:ext uri="{FF2B5EF4-FFF2-40B4-BE49-F238E27FC236}">
                  <a16:creationId xmlns="" xmlns:a16="http://schemas.microsoft.com/office/drawing/2014/main" id="{10F05162-FE69-D449-A9DF-45EBAADD0B66}"/>
                </a:ext>
              </a:extLst>
            </p:cNvPr>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sp>
          <p:nvSpPr>
            <p:cNvPr id="15" name="Freeform 41">
              <a:extLst>
                <a:ext uri="{FF2B5EF4-FFF2-40B4-BE49-F238E27FC236}">
                  <a16:creationId xmlns="" xmlns:a16="http://schemas.microsoft.com/office/drawing/2014/main" id="{25A49A16-D5C7-2D41-8ED8-768812696141}"/>
                </a:ext>
              </a:extLst>
            </p:cNvPr>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sp>
          <p:nvSpPr>
            <p:cNvPr id="21" name="Oval 42">
              <a:extLst>
                <a:ext uri="{FF2B5EF4-FFF2-40B4-BE49-F238E27FC236}">
                  <a16:creationId xmlns="" xmlns:a16="http://schemas.microsoft.com/office/drawing/2014/main" id="{E5662B13-F610-6D4F-A3C5-554491B76868}"/>
                </a:ext>
              </a:extLst>
            </p:cNvPr>
            <p:cNvSpPr>
              <a:spLocks noChangeArrowheads="1"/>
            </p:cNvSpPr>
            <p:nvPr userDrawn="1"/>
          </p:nvSpPr>
          <p:spPr bwMode="auto">
            <a:xfrm>
              <a:off x="8557317" y="265733"/>
              <a:ext cx="270000" cy="270000"/>
            </a:xfrm>
            <a:prstGeom prst="ellipse">
              <a:avLst/>
            </a:prstGeom>
            <a:solidFill>
              <a:schemeClr val="bg1">
                <a:alpha val="32157"/>
              </a:schemeClr>
            </a:solidFill>
            <a:ln w="57150">
              <a:noFill/>
            </a:ln>
          </p:spPr>
          <p:txBody>
            <a:bodyPr vert="horz" wrap="square" lIns="68579" tIns="34289" rIns="68579" bIns="34289" numCol="1" anchor="t" anchorCtr="0" compatLnSpc="1">
              <a:prstTxWarp prst="textNoShape">
                <a:avLst/>
              </a:prstTxWarp>
            </a:bodyPr>
            <a:lstStyle/>
            <a:p>
              <a:pPr defTabSz="685783"/>
              <a:endParaRPr lang="zh-CN" altLang="en-US" sz="1400">
                <a:solidFill>
                  <a:prstClr val="black"/>
                </a:solidFill>
              </a:endParaRPr>
            </a:p>
          </p:txBody>
        </p:sp>
      </p:grpSp>
      <p:pic>
        <p:nvPicPr>
          <p:cNvPr id="19" name="Picture 18">
            <a:extLst>
              <a:ext uri="{FF2B5EF4-FFF2-40B4-BE49-F238E27FC236}">
                <a16:creationId xmlns="" xmlns:a16="http://schemas.microsoft.com/office/drawing/2014/main" id="{A812E5BC-F81E-8A4A-8C19-B1BD123D7434}"/>
              </a:ext>
            </a:extLst>
          </p:cNvPr>
          <p:cNvPicPr>
            <a:picLocks noChangeAspect="1"/>
          </p:cNvPicPr>
          <p:nvPr userDrawn="1"/>
        </p:nvPicPr>
        <p:blipFill rotWithShape="1">
          <a:blip r:embed="rId2"/>
          <a:srcRect l="-2" t="1" r="83335" b="2239"/>
          <a:stretch/>
        </p:blipFill>
        <p:spPr>
          <a:xfrm>
            <a:off x="8613575" y="110207"/>
            <a:ext cx="433122" cy="522682"/>
          </a:xfrm>
          <a:prstGeom prst="rect">
            <a:avLst/>
          </a:prstGeom>
        </p:spPr>
      </p:pic>
      <p:sp>
        <p:nvSpPr>
          <p:cNvPr id="20" name="Slide Number Placeholder 5">
            <a:extLst>
              <a:ext uri="{FF2B5EF4-FFF2-40B4-BE49-F238E27FC236}">
                <a16:creationId xmlns="" xmlns:a16="http://schemas.microsoft.com/office/drawing/2014/main" id="{F11A16EA-DB51-F141-8347-7C91A9498620}"/>
              </a:ext>
            </a:extLst>
          </p:cNvPr>
          <p:cNvSpPr txBox="1">
            <a:spLocks/>
          </p:cNvSpPr>
          <p:nvPr userDrawn="1"/>
        </p:nvSpPr>
        <p:spPr>
          <a:xfrm>
            <a:off x="64968" y="118299"/>
            <a:ext cx="420542" cy="334081"/>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34258D-A105-D340-9178-2A982C00D22F}" type="slidenum">
              <a:rPr lang="en-US" smtClean="0"/>
              <a:pPr/>
              <a:t>‹#›</a:t>
            </a:fld>
            <a:endParaRPr lang="en-US" dirty="0"/>
          </a:p>
        </p:txBody>
      </p:sp>
    </p:spTree>
    <p:extLst>
      <p:ext uri="{BB962C8B-B14F-4D97-AF65-F5344CB8AC3E}">
        <p14:creationId xmlns:p14="http://schemas.microsoft.com/office/powerpoint/2010/main" val="596640376"/>
      </p:ext>
    </p:extLst>
  </p:cSld>
  <p:clrMapOvr>
    <a:masterClrMapping/>
  </p:clrMapOvr>
  <mc:AlternateContent xmlns:mc="http://schemas.openxmlformats.org/markup-compatibility/2006" xmlns:p14="http://schemas.microsoft.com/office/powerpoint/2010/main">
    <mc:Choice Requires="p14">
      <p:transition spd="slow" p14:dur="1250" advClick="0" advTm="2000">
        <p14:switch dir="r"/>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ED85B0-2FF3-C34B-A9AC-0462404C1E8B}" type="datetime1">
              <a:rPr lang="en-CA" smtClean="0"/>
              <a:t>20-06-28</a:t>
            </a:fld>
            <a:endParaRPr lang="en-US"/>
          </a:p>
        </p:txBody>
      </p:sp>
      <p:sp>
        <p:nvSpPr>
          <p:cNvPr id="3" name="Footer Placeholder 2"/>
          <p:cNvSpPr>
            <a:spLocks noGrp="1"/>
          </p:cNvSpPr>
          <p:nvPr>
            <p:ph type="ftr" sz="quarter" idx="11"/>
          </p:nvPr>
        </p:nvSpPr>
        <p:spPr/>
        <p:txBody>
          <a:bodyPr/>
          <a:lstStyle/>
          <a:p>
            <a:endParaRPr lang="en-US"/>
          </a:p>
        </p:txBody>
      </p:sp>
      <p:sp>
        <p:nvSpPr>
          <p:cNvPr id="9" name="Slide Number Placeholder 5">
            <a:extLst>
              <a:ext uri="{FF2B5EF4-FFF2-40B4-BE49-F238E27FC236}">
                <a16:creationId xmlns="" xmlns:a16="http://schemas.microsoft.com/office/drawing/2014/main" id="{49B987C8-D53F-CF41-ADC2-D6FDCB0C8CBA}"/>
              </a:ext>
            </a:extLst>
          </p:cNvPr>
          <p:cNvSpPr txBox="1">
            <a:spLocks/>
          </p:cNvSpPr>
          <p:nvPr userDrawn="1"/>
        </p:nvSpPr>
        <p:spPr>
          <a:xfrm>
            <a:off x="8480185" y="201652"/>
            <a:ext cx="493202" cy="365125"/>
          </a:xfrm>
          <a:prstGeom prst="rect">
            <a:avLst/>
          </a:prstGeom>
        </p:spPr>
        <p:txBody>
          <a:bodyPr vert="horz" lIns="91440" tIns="45720" rIns="91440" bIns="45720" rtlCol="0" anchor="ct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34258D-A105-D340-9178-2A982C00D22F}" type="slidenum">
              <a:rPr lang="en-US" smtClean="0"/>
              <a:pPr/>
              <a:t>‹#›</a:t>
            </a:fld>
            <a:endParaRPr lang="en-US"/>
          </a:p>
        </p:txBody>
      </p:sp>
      <p:pic>
        <p:nvPicPr>
          <p:cNvPr id="5" name="Picture 4">
            <a:extLst>
              <a:ext uri="{FF2B5EF4-FFF2-40B4-BE49-F238E27FC236}">
                <a16:creationId xmlns="" xmlns:a16="http://schemas.microsoft.com/office/drawing/2014/main" id="{E07B4450-6F59-DF47-88E9-A3CE4AC76161}"/>
              </a:ext>
            </a:extLst>
          </p:cNvPr>
          <p:cNvPicPr>
            <a:picLocks noChangeAspect="1"/>
          </p:cNvPicPr>
          <p:nvPr userDrawn="1"/>
        </p:nvPicPr>
        <p:blipFill rotWithShape="1">
          <a:blip r:embed="rId3"/>
          <a:srcRect l="-2" r="2350"/>
          <a:stretch/>
        </p:blipFill>
        <p:spPr>
          <a:xfrm>
            <a:off x="6977435" y="6414140"/>
            <a:ext cx="2106841" cy="443859"/>
          </a:xfrm>
          <a:prstGeom prst="rect">
            <a:avLst/>
          </a:prstGeom>
        </p:spPr>
      </p:pic>
    </p:spTree>
    <p:extLst>
      <p:ext uri="{BB962C8B-B14F-4D97-AF65-F5344CB8AC3E}">
        <p14:creationId xmlns:p14="http://schemas.microsoft.com/office/powerpoint/2010/main" val="24005586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l="-17000" r="-17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00580-4667-1145-A9CB-0F1EA11FD638}" type="datetime1">
              <a:rPr lang="en-CA" smtClean="0"/>
              <a:t>20-06-28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34258D-A105-D340-9178-2A982C00D22F}" type="slidenum">
              <a:rPr lang="en-US" smtClean="0"/>
              <a:t>‹#›</a:t>
            </a:fld>
            <a:endParaRPr lang="en-US"/>
          </a:p>
        </p:txBody>
      </p:sp>
    </p:spTree>
    <p:extLst>
      <p:ext uri="{BB962C8B-B14F-4D97-AF65-F5344CB8AC3E}">
        <p14:creationId xmlns:p14="http://schemas.microsoft.com/office/powerpoint/2010/main" val="1566085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8" r:id="rId5"/>
    <p:sldLayoutId id="214748366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png"/><Relationship Id="rId7" Type="http://schemas.openxmlformats.org/officeDocument/2006/relationships/image" Target="../media/image2.tiff"/><Relationship Id="rId8"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tiff"/><Relationship Id="rId14" Type="http://schemas.openxmlformats.org/officeDocument/2006/relationships/image" Target="../media/image29.tiff"/><Relationship Id="rId15" Type="http://schemas.openxmlformats.org/officeDocument/2006/relationships/image" Target="../media/image30.tiff"/><Relationship Id="rId16" Type="http://schemas.openxmlformats.org/officeDocument/2006/relationships/image" Target="../media/image31.tiff"/><Relationship Id="rId17" Type="http://schemas.openxmlformats.org/officeDocument/2006/relationships/image" Target="../media/image32.tiff"/><Relationship Id="rId1" Type="http://schemas.openxmlformats.org/officeDocument/2006/relationships/tags" Target="../tags/tag5.xml"/><Relationship Id="rId2" Type="http://schemas.openxmlformats.org/officeDocument/2006/relationships/slideLayout" Target="../slideLayouts/slideLayout3.xml"/><Relationship Id="rId3" Type="http://schemas.openxmlformats.org/officeDocument/2006/relationships/notesSlide" Target="../notesSlides/notesSlide10.xml"/><Relationship Id="rId4" Type="http://schemas.openxmlformats.org/officeDocument/2006/relationships/image" Target="../media/image13.jpg"/><Relationship Id="rId5" Type="http://schemas.openxmlformats.org/officeDocument/2006/relationships/image" Target="../media/image16.jpg"/><Relationship Id="rId6" Type="http://schemas.openxmlformats.org/officeDocument/2006/relationships/image" Target="../media/image10.jp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1.xml.rels><?xml version="1.0" encoding="UTF-8" standalone="yes"?>
<Relationships xmlns="http://schemas.openxmlformats.org/package/2006/relationships"><Relationship Id="rId11" Type="http://schemas.openxmlformats.org/officeDocument/2006/relationships/image" Target="../media/image16.jpg"/><Relationship Id="rId12" Type="http://schemas.openxmlformats.org/officeDocument/2006/relationships/image" Target="../media/image10.jpg"/><Relationship Id="rId1" Type="http://schemas.openxmlformats.org/officeDocument/2006/relationships/tags" Target="../tags/tag6.xml"/><Relationship Id="rId2" Type="http://schemas.openxmlformats.org/officeDocument/2006/relationships/slideLayout" Target="../slideLayouts/slideLayout3.xml"/><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tiff"/><Relationship Id="rId6" Type="http://schemas.openxmlformats.org/officeDocument/2006/relationships/image" Target="../media/image36.tiff"/><Relationship Id="rId7" Type="http://schemas.openxmlformats.org/officeDocument/2006/relationships/image" Target="../media/image37.tiff"/><Relationship Id="rId8" Type="http://schemas.openxmlformats.org/officeDocument/2006/relationships/image" Target="../media/image38.tiff"/><Relationship Id="rId9" Type="http://schemas.openxmlformats.org/officeDocument/2006/relationships/image" Target="../media/image39.png"/><Relationship Id="rId10"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41.tiff"/><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2.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2.emf"/><Relationship Id="rId1" Type="http://schemas.openxmlformats.org/officeDocument/2006/relationships/tags" Target="../tags/tag8.xml"/><Relationship Id="rId2"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8.tiff"/><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4" Type="http://schemas.microsoft.com/office/2007/relationships/hdphoto" Target="../media/hdphoto3.wdp"/><Relationship Id="rId5" Type="http://schemas.microsoft.com/office/2007/relationships/hdphoto" Target="../media/hdphoto4.wdp"/><Relationship Id="rId6" Type="http://schemas.microsoft.com/office/2007/relationships/hdphoto" Target="../media/hdphoto5.wdp"/><Relationship Id="rId7" Type="http://schemas.microsoft.com/office/2007/relationships/hdphoto" Target="../media/hdphoto6.wdp"/><Relationship Id="rId8" Type="http://schemas.microsoft.com/office/2007/relationships/hdphoto" Target="../media/hdphoto7.wdp"/><Relationship Id="rId9" Type="http://schemas.microsoft.com/office/2007/relationships/hdphoto" Target="../media/hdphoto8.wdp"/><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png"/><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tiff"/><Relationship Id="rId3" Type="http://schemas.openxmlformats.org/officeDocument/2006/relationships/image" Target="../media/image44.tiff"/></Relationships>
</file>

<file path=ppt/slides/_rels/slide2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hyperlink" Target="https://resess.github.io/PaperAppendices/GoalExplor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tiff"/><Relationship Id="rId6" Type="http://schemas.openxmlformats.org/officeDocument/2006/relationships/hyperlink" Target="mailto:laiduling@gmail.com" TargetMode="External"/><Relationship Id="rId7" Type="http://schemas.openxmlformats.org/officeDocument/2006/relationships/hyperlink" Target="mailto:mjulia@ece.ubc.ca" TargetMode="External"/><Relationship Id="rId8"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hyperlink" Target="https://www.zedge.net/" TargetMode="External"/><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png"/><Relationship Id="rId5" Type="http://schemas.openxmlformats.org/officeDocument/2006/relationships/image" Target="../media/image12.jpg"/><Relationship Id="rId6" Type="http://schemas.openxmlformats.org/officeDocument/2006/relationships/image" Target="../media/image13.jpg"/><Relationship Id="rId7" Type="http://schemas.openxmlformats.org/officeDocument/2006/relationships/image" Target="../media/image14.png"/><Relationship Id="rId8" Type="http://schemas.microsoft.com/office/2007/relationships/hdphoto" Target="../media/hdphoto1.wdp"/><Relationship Id="rId9" Type="http://schemas.openxmlformats.org/officeDocument/2006/relationships/image" Target="../media/image10.jpg"/><Relationship Id="rId10" Type="http://schemas.openxmlformats.org/officeDocument/2006/relationships/image" Target="../media/image15.png"/><Relationship Id="rId11" Type="http://schemas.microsoft.com/office/2007/relationships/hdphoto" Target="../media/hdphoto2.wdp"/><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png"/><Relationship Id="rId5" Type="http://schemas.openxmlformats.org/officeDocument/2006/relationships/image" Target="../media/image16.jpg"/><Relationship Id="rId6" Type="http://schemas.openxmlformats.org/officeDocument/2006/relationships/image" Target="../media/image9.jpg"/><Relationship Id="rId7" Type="http://schemas.openxmlformats.org/officeDocument/2006/relationships/image" Target="../media/image17.jpg"/><Relationship Id="rId8" Type="http://schemas.openxmlformats.org/officeDocument/2006/relationships/image" Target="../media/image14.png"/><Relationship Id="rId9" Type="http://schemas.microsoft.com/office/2007/relationships/hdphoto" Target="../media/hdphoto1.wdp"/><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17.jpg"/><Relationship Id="rId12" Type="http://schemas.openxmlformats.org/officeDocument/2006/relationships/image" Target="../media/image10.jpg"/><Relationship Id="rId13" Type="http://schemas.openxmlformats.org/officeDocument/2006/relationships/image" Target="../media/image19.tiff"/><Relationship Id="rId1" Type="http://schemas.microsoft.com/office/2007/relationships/media" Target="../media/media1.mp4"/><Relationship Id="rId2" Type="http://schemas.openxmlformats.org/officeDocument/2006/relationships/video" Target="../media/media1.mp4"/><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12.jpg"/><Relationship Id="rId8" Type="http://schemas.openxmlformats.org/officeDocument/2006/relationships/image" Target="../media/image13.jpg"/><Relationship Id="rId9" Type="http://schemas.openxmlformats.org/officeDocument/2006/relationships/image" Target="../media/image16.jpg"/><Relationship Id="rId10"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3.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C38CAC-B9E3-0A47-8D08-399C331049A9}"/>
              </a:ext>
            </a:extLst>
          </p:cNvPr>
          <p:cNvSpPr>
            <a:spLocks noGrp="1"/>
          </p:cNvSpPr>
          <p:nvPr>
            <p:ph type="ctrTitle" idx="4294967295"/>
          </p:nvPr>
        </p:nvSpPr>
        <p:spPr>
          <a:xfrm>
            <a:off x="606600" y="794644"/>
            <a:ext cx="7930799" cy="1685521"/>
          </a:xfrm>
          <a:prstGeom prst="rect">
            <a:avLst/>
          </a:prstGeom>
        </p:spPr>
        <p:txBody>
          <a:bodyPr>
            <a:normAutofit/>
          </a:bodyPr>
          <a:lstStyle/>
          <a:p>
            <a:pPr algn="ctr">
              <a:lnSpc>
                <a:spcPct val="100000"/>
              </a:lnSpc>
            </a:pPr>
            <a:r>
              <a:rPr lang="en-US" sz="4800" b="1" dirty="0">
                <a:latin typeface="Helvetica Neue" panose="02000503000000020004" pitchFamily="2" charset="0"/>
                <a:ea typeface="Helvetica Neue" panose="02000503000000020004" pitchFamily="2" charset="0"/>
                <a:cs typeface="Helvetica Neue" panose="02000503000000020004" pitchFamily="2" charset="0"/>
              </a:rPr>
              <a:t>Goal-Driven Exploration for Android Applications</a:t>
            </a:r>
          </a:p>
        </p:txBody>
      </p:sp>
      <p:sp>
        <p:nvSpPr>
          <p:cNvPr id="8" name="Content Placeholder 2">
            <a:extLst>
              <a:ext uri="{FF2B5EF4-FFF2-40B4-BE49-F238E27FC236}">
                <a16:creationId xmlns="" xmlns:a16="http://schemas.microsoft.com/office/drawing/2014/main" id="{159A4104-7070-2244-AB77-8280D88D8E0F}"/>
              </a:ext>
            </a:extLst>
          </p:cNvPr>
          <p:cNvSpPr txBox="1">
            <a:spLocks/>
          </p:cNvSpPr>
          <p:nvPr/>
        </p:nvSpPr>
        <p:spPr>
          <a:xfrm>
            <a:off x="2603583" y="3901407"/>
            <a:ext cx="1636478" cy="4764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u="sng" dirty="0"/>
              <a:t>Duling Lai</a:t>
            </a:r>
          </a:p>
        </p:txBody>
      </p:sp>
      <p:sp>
        <p:nvSpPr>
          <p:cNvPr id="9" name="Content Placeholder 2">
            <a:extLst>
              <a:ext uri="{FF2B5EF4-FFF2-40B4-BE49-F238E27FC236}">
                <a16:creationId xmlns="" xmlns:a16="http://schemas.microsoft.com/office/drawing/2014/main" id="{6EE2C8A5-69FD-5D4D-A891-F2BA26D9CAB7}"/>
              </a:ext>
            </a:extLst>
          </p:cNvPr>
          <p:cNvSpPr txBox="1">
            <a:spLocks/>
          </p:cNvSpPr>
          <p:nvPr/>
        </p:nvSpPr>
        <p:spPr>
          <a:xfrm>
            <a:off x="2458612" y="6389964"/>
            <a:ext cx="4226776" cy="4690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altLang="zh-CN" sz="1800" dirty="0">
                <a:latin typeface="Helvetica" pitchFamily="2" charset="0"/>
                <a:ea typeface="思源黑体 CN Bold" panose="020B0800000000000000" pitchFamily="34" charset="-122"/>
              </a:rPr>
              <a:t>Nov 12, 2019</a:t>
            </a:r>
            <a:endParaRPr lang="zh-CN" altLang="en-US" sz="1800" dirty="0">
              <a:latin typeface="Helvetica" pitchFamily="2" charset="0"/>
              <a:ea typeface="思源黑体 CN Bold" panose="020B0800000000000000" pitchFamily="34" charset="-122"/>
            </a:endParaRPr>
          </a:p>
        </p:txBody>
      </p:sp>
      <p:pic>
        <p:nvPicPr>
          <p:cNvPr id="7" name="Picture 6">
            <a:extLst>
              <a:ext uri="{FF2B5EF4-FFF2-40B4-BE49-F238E27FC236}">
                <a16:creationId xmlns="" xmlns:a16="http://schemas.microsoft.com/office/drawing/2014/main" id="{7E6BC58A-7869-D248-A15C-07D8277582E8}"/>
              </a:ext>
            </a:extLst>
          </p:cNvPr>
          <p:cNvPicPr>
            <a:picLocks noChangeAspect="1"/>
          </p:cNvPicPr>
          <p:nvPr/>
        </p:nvPicPr>
        <p:blipFill>
          <a:blip r:embed="rId4"/>
          <a:stretch>
            <a:fillRect/>
          </a:stretch>
        </p:blipFill>
        <p:spPr>
          <a:xfrm>
            <a:off x="0" y="2852222"/>
            <a:ext cx="1597212" cy="3095372"/>
          </a:xfrm>
          <a:prstGeom prst="rect">
            <a:avLst/>
          </a:prstGeom>
        </p:spPr>
      </p:pic>
      <p:sp>
        <p:nvSpPr>
          <p:cNvPr id="10" name="Content Placeholder 2">
            <a:extLst>
              <a:ext uri="{FF2B5EF4-FFF2-40B4-BE49-F238E27FC236}">
                <a16:creationId xmlns="" xmlns:a16="http://schemas.microsoft.com/office/drawing/2014/main" id="{D0B14308-5949-2E45-A2A6-0EF46AA5CF8B}"/>
              </a:ext>
            </a:extLst>
          </p:cNvPr>
          <p:cNvSpPr txBox="1">
            <a:spLocks/>
          </p:cNvSpPr>
          <p:nvPr/>
        </p:nvSpPr>
        <p:spPr>
          <a:xfrm>
            <a:off x="4903939" y="3923480"/>
            <a:ext cx="1636478" cy="4764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Julia Rubin</a:t>
            </a:r>
          </a:p>
        </p:txBody>
      </p:sp>
      <p:pic>
        <p:nvPicPr>
          <p:cNvPr id="4" name="Picture 3">
            <a:extLst>
              <a:ext uri="{FF2B5EF4-FFF2-40B4-BE49-F238E27FC236}">
                <a16:creationId xmlns="" xmlns:a16="http://schemas.microsoft.com/office/drawing/2014/main" id="{2769A460-DA9E-9A48-9050-56E5DF9E5C27}"/>
              </a:ext>
            </a:extLst>
          </p:cNvPr>
          <p:cNvPicPr>
            <a:picLocks noChangeAspect="1"/>
          </p:cNvPicPr>
          <p:nvPr/>
        </p:nvPicPr>
        <p:blipFill rotWithShape="1">
          <a:blip r:embed="rId5"/>
          <a:srcRect l="9673" r="9671"/>
          <a:stretch/>
        </p:blipFill>
        <p:spPr>
          <a:xfrm>
            <a:off x="5199043" y="2698579"/>
            <a:ext cx="942762" cy="1168850"/>
          </a:xfrm>
          <a:prstGeom prst="rect">
            <a:avLst/>
          </a:prstGeom>
          <a:effectLst>
            <a:glow rad="63500">
              <a:schemeClr val="accent3">
                <a:satMod val="175000"/>
                <a:alpha val="40000"/>
              </a:schemeClr>
            </a:glow>
          </a:effectLst>
        </p:spPr>
      </p:pic>
      <p:pic>
        <p:nvPicPr>
          <p:cNvPr id="5" name="Picture 4">
            <a:extLst>
              <a:ext uri="{FF2B5EF4-FFF2-40B4-BE49-F238E27FC236}">
                <a16:creationId xmlns="" xmlns:a16="http://schemas.microsoft.com/office/drawing/2014/main" id="{CEE2F0B5-C18E-424D-827D-CB28C7DA1396}"/>
              </a:ext>
            </a:extLst>
          </p:cNvPr>
          <p:cNvPicPr>
            <a:picLocks noChangeAspect="1"/>
          </p:cNvPicPr>
          <p:nvPr/>
        </p:nvPicPr>
        <p:blipFill>
          <a:blip r:embed="rId6"/>
          <a:stretch>
            <a:fillRect/>
          </a:stretch>
        </p:blipFill>
        <p:spPr>
          <a:xfrm>
            <a:off x="-13573" y="6454368"/>
            <a:ext cx="2007943" cy="403632"/>
          </a:xfrm>
          <a:prstGeom prst="rect">
            <a:avLst/>
          </a:prstGeom>
        </p:spPr>
      </p:pic>
      <p:pic>
        <p:nvPicPr>
          <p:cNvPr id="13" name="Picture 12">
            <a:extLst>
              <a:ext uri="{FF2B5EF4-FFF2-40B4-BE49-F238E27FC236}">
                <a16:creationId xmlns="" xmlns:a16="http://schemas.microsoft.com/office/drawing/2014/main" id="{1F4B0601-E59F-394C-8AB0-0DA23C5F26FB}"/>
              </a:ext>
            </a:extLst>
          </p:cNvPr>
          <p:cNvPicPr>
            <a:picLocks noChangeAspect="1"/>
          </p:cNvPicPr>
          <p:nvPr/>
        </p:nvPicPr>
        <p:blipFill rotWithShape="1">
          <a:blip r:embed="rId7"/>
          <a:srcRect l="-2" r="2350"/>
          <a:stretch/>
        </p:blipFill>
        <p:spPr>
          <a:xfrm>
            <a:off x="6977435" y="6414140"/>
            <a:ext cx="2106841" cy="443859"/>
          </a:xfrm>
          <a:prstGeom prst="rect">
            <a:avLst/>
          </a:prstGeom>
        </p:spPr>
      </p:pic>
      <p:pic>
        <p:nvPicPr>
          <p:cNvPr id="6" name="Picture 5">
            <a:extLst>
              <a:ext uri="{FF2B5EF4-FFF2-40B4-BE49-F238E27FC236}">
                <a16:creationId xmlns="" xmlns:a16="http://schemas.microsoft.com/office/drawing/2014/main" id="{369C5B45-73EB-7940-B598-9F3C0F036CCB}"/>
              </a:ext>
            </a:extLst>
          </p:cNvPr>
          <p:cNvPicPr>
            <a:picLocks noChangeAspect="1"/>
          </p:cNvPicPr>
          <p:nvPr/>
        </p:nvPicPr>
        <p:blipFill rotWithShape="1">
          <a:blip r:embed="rId8"/>
          <a:srcRect b="18098"/>
          <a:stretch/>
        </p:blipFill>
        <p:spPr>
          <a:xfrm>
            <a:off x="2950441" y="2698579"/>
            <a:ext cx="942762" cy="1168850"/>
          </a:xfrm>
          <a:prstGeom prst="rect">
            <a:avLst/>
          </a:prstGeom>
          <a:effectLst>
            <a:glow rad="63500">
              <a:schemeClr val="accent3">
                <a:satMod val="175000"/>
                <a:alpha val="40000"/>
              </a:schemeClr>
            </a:glow>
          </a:effectLst>
        </p:spPr>
      </p:pic>
      <p:cxnSp>
        <p:nvCxnSpPr>
          <p:cNvPr id="14" name="直接连接符 16">
            <a:extLst>
              <a:ext uri="{FF2B5EF4-FFF2-40B4-BE49-F238E27FC236}">
                <a16:creationId xmlns="" xmlns:a16="http://schemas.microsoft.com/office/drawing/2014/main" id="{6FB57F06-ABCF-5642-9238-27C87B6C27E1}"/>
              </a:ext>
            </a:extLst>
          </p:cNvPr>
          <p:cNvCxnSpPr>
            <a:cxnSpLocks/>
          </p:cNvCxnSpPr>
          <p:nvPr/>
        </p:nvCxnSpPr>
        <p:spPr>
          <a:xfrm flipH="1">
            <a:off x="3813900" y="6392619"/>
            <a:ext cx="1501050" cy="0"/>
          </a:xfrm>
          <a:prstGeom prst="line">
            <a:avLst/>
          </a:prstGeom>
          <a:ln w="41275">
            <a:solidFill>
              <a:srgbClr val="1A2B37"/>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 xmlns:a16="http://schemas.microsoft.com/office/drawing/2014/main" id="{6EE2C8A5-69FD-5D4D-A891-F2BA26D9CAB7}"/>
              </a:ext>
            </a:extLst>
          </p:cNvPr>
          <p:cNvSpPr txBox="1">
            <a:spLocks/>
          </p:cNvSpPr>
          <p:nvPr/>
        </p:nvSpPr>
        <p:spPr>
          <a:xfrm>
            <a:off x="2350389" y="4377835"/>
            <a:ext cx="4627047" cy="7201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US" altLang="zh-CN" sz="1800" dirty="0">
                <a:latin typeface="Helvetica" pitchFamily="2" charset="0"/>
                <a:ea typeface="思源黑体 CN Bold" panose="020B0800000000000000" pitchFamily="34" charset="-122"/>
              </a:rPr>
              <a:t>The University of British Columbia, </a:t>
            </a:r>
            <a:br>
              <a:rPr lang="en-US" altLang="zh-CN" sz="1800" dirty="0">
                <a:latin typeface="Helvetica" pitchFamily="2" charset="0"/>
                <a:ea typeface="思源黑体 CN Bold" panose="020B0800000000000000" pitchFamily="34" charset="-122"/>
              </a:rPr>
            </a:br>
            <a:r>
              <a:rPr lang="en-US" altLang="zh-CN" sz="1800" dirty="0">
                <a:latin typeface="Helvetica" pitchFamily="2" charset="0"/>
                <a:ea typeface="思源黑体 CN Bold" panose="020B0800000000000000" pitchFamily="34" charset="-122"/>
              </a:rPr>
              <a:t>Vancouver, Canada</a:t>
            </a:r>
            <a:endParaRPr lang="zh-CN" altLang="en-US" sz="1800" dirty="0">
              <a:latin typeface="Helvetica" pitchFamily="2" charset="0"/>
              <a:ea typeface="思源黑体 CN Bold" panose="020B0800000000000000" pitchFamily="34" charset="-122"/>
            </a:endParaRPr>
          </a:p>
        </p:txBody>
      </p:sp>
    </p:spTree>
    <p:extLst>
      <p:ext uri="{BB962C8B-B14F-4D97-AF65-F5344CB8AC3E}">
        <p14:creationId xmlns:p14="http://schemas.microsoft.com/office/powerpoint/2010/main" val="2894393902"/>
      </p:ext>
    </p:extLst>
  </p:cSld>
  <p:clrMapOvr>
    <a:masterClrMapping/>
  </p:clrMapOvr>
  <p:transition xmlns:p14="http://schemas.microsoft.com/office/powerpoint/2010/main" spd="slow" advTm="13122"/>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BAD8B51-7FC4-AC4B-80FC-84D9A95E5104}"/>
              </a:ext>
            </a:extLst>
          </p:cNvPr>
          <p:cNvSpPr>
            <a:spLocks noGrp="1"/>
          </p:cNvSpPr>
          <p:nvPr>
            <p:ph type="sldNum" sz="quarter" idx="12"/>
          </p:nvPr>
        </p:nvSpPr>
        <p:spPr>
          <a:xfrm>
            <a:off x="28221" y="99946"/>
            <a:ext cx="493202" cy="365125"/>
          </a:xfrm>
        </p:spPr>
        <p:txBody>
          <a:bodyPr/>
          <a:lstStyle/>
          <a:p>
            <a:fld id="{2534258D-A105-D340-9178-2A982C00D22F}" type="slidenum">
              <a:rPr lang="en-US" smtClean="0"/>
              <a:pPr/>
              <a:t>10</a:t>
            </a:fld>
            <a:endParaRPr lang="en-US" dirty="0"/>
          </a:p>
        </p:txBody>
      </p:sp>
      <p:pic>
        <p:nvPicPr>
          <p:cNvPr id="76" name="Picture 75">
            <a:extLst>
              <a:ext uri="{FF2B5EF4-FFF2-40B4-BE49-F238E27FC236}">
                <a16:creationId xmlns="" xmlns:a16="http://schemas.microsoft.com/office/drawing/2014/main" id="{01C77A11-6DCD-A445-A6DE-79C68985EEC5}"/>
              </a:ext>
            </a:extLst>
          </p:cNvPr>
          <p:cNvPicPr>
            <a:picLocks noChangeAspect="1"/>
          </p:cNvPicPr>
          <p:nvPr/>
        </p:nvPicPr>
        <p:blipFill>
          <a:blip r:embed="rId4"/>
          <a:stretch>
            <a:fillRect/>
          </a:stretch>
        </p:blipFill>
        <p:spPr>
          <a:xfrm>
            <a:off x="4875897" y="4501270"/>
            <a:ext cx="1104568" cy="1603818"/>
          </a:xfrm>
          <a:prstGeom prst="rect">
            <a:avLst/>
          </a:prstGeom>
        </p:spPr>
      </p:pic>
      <p:pic>
        <p:nvPicPr>
          <p:cNvPr id="77" name="Picture 76">
            <a:extLst>
              <a:ext uri="{FF2B5EF4-FFF2-40B4-BE49-F238E27FC236}">
                <a16:creationId xmlns="" xmlns:a16="http://schemas.microsoft.com/office/drawing/2014/main" id="{9BC777F5-586B-2843-BC8D-DF16A99F2423}"/>
              </a:ext>
            </a:extLst>
          </p:cNvPr>
          <p:cNvPicPr>
            <a:picLocks noChangeAspect="1"/>
          </p:cNvPicPr>
          <p:nvPr/>
        </p:nvPicPr>
        <p:blipFill>
          <a:blip r:embed="rId5"/>
          <a:stretch>
            <a:fillRect/>
          </a:stretch>
        </p:blipFill>
        <p:spPr>
          <a:xfrm>
            <a:off x="6560616" y="4513381"/>
            <a:ext cx="1106575" cy="1603818"/>
          </a:xfrm>
          <a:prstGeom prst="rect">
            <a:avLst/>
          </a:prstGeom>
        </p:spPr>
      </p:pic>
      <p:pic>
        <p:nvPicPr>
          <p:cNvPr id="80" name="Picture 79">
            <a:extLst>
              <a:ext uri="{FF2B5EF4-FFF2-40B4-BE49-F238E27FC236}">
                <a16:creationId xmlns="" xmlns:a16="http://schemas.microsoft.com/office/drawing/2014/main" id="{61FF730C-0D47-3348-BF93-D829C283D9A6}"/>
              </a:ext>
            </a:extLst>
          </p:cNvPr>
          <p:cNvPicPr>
            <a:picLocks noChangeAspect="1"/>
          </p:cNvPicPr>
          <p:nvPr/>
        </p:nvPicPr>
        <p:blipFill>
          <a:blip r:embed="rId6"/>
          <a:stretch>
            <a:fillRect/>
          </a:stretch>
        </p:blipFill>
        <p:spPr>
          <a:xfrm>
            <a:off x="3188369" y="4501270"/>
            <a:ext cx="1104568" cy="1600907"/>
          </a:xfrm>
          <a:prstGeom prst="rect">
            <a:avLst/>
          </a:prstGeom>
        </p:spPr>
      </p:pic>
      <p:sp>
        <p:nvSpPr>
          <p:cNvPr id="120" name="Rectangle 5">
            <a:extLst>
              <a:ext uri="{FF2B5EF4-FFF2-40B4-BE49-F238E27FC236}">
                <a16:creationId xmlns="" xmlns:a16="http://schemas.microsoft.com/office/drawing/2014/main" id="{350837B1-1AED-DA40-A226-1186A1575A22}"/>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21" name="TextBox 120">
            <a:extLst>
              <a:ext uri="{FF2B5EF4-FFF2-40B4-BE49-F238E27FC236}">
                <a16:creationId xmlns="" xmlns:a16="http://schemas.microsoft.com/office/drawing/2014/main" id="{983A8D73-A1F0-C842-883E-CEFB946C4346}"/>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122" name="Rectangle 5">
            <a:extLst>
              <a:ext uri="{FF2B5EF4-FFF2-40B4-BE49-F238E27FC236}">
                <a16:creationId xmlns="" xmlns:a16="http://schemas.microsoft.com/office/drawing/2014/main" id="{5BA82EE0-DBBF-D140-ACAA-97B9B7F2C1C5}"/>
              </a:ext>
            </a:extLst>
          </p:cNvPr>
          <p:cNvSpPr>
            <a:spLocks noChangeArrowheads="1"/>
          </p:cNvSpPr>
          <p:nvPr/>
        </p:nvSpPr>
        <p:spPr bwMode="auto">
          <a:xfrm>
            <a:off x="3114048" y="6545971"/>
            <a:ext cx="2917046" cy="324613"/>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23" name="Rectangle 5">
            <a:extLst>
              <a:ext uri="{FF2B5EF4-FFF2-40B4-BE49-F238E27FC236}">
                <a16:creationId xmlns="" xmlns:a16="http://schemas.microsoft.com/office/drawing/2014/main" id="{1AE626E2-53EE-5B44-A3AF-BC241B04031C}"/>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24" name="TextBox 123">
            <a:extLst>
              <a:ext uri="{FF2B5EF4-FFF2-40B4-BE49-F238E27FC236}">
                <a16:creationId xmlns="" xmlns:a16="http://schemas.microsoft.com/office/drawing/2014/main" id="{00E4759C-D8AD-084A-9842-69E12EE91A8B}"/>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Our Approach</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125" name="TextBox 124">
            <a:extLst>
              <a:ext uri="{FF2B5EF4-FFF2-40B4-BE49-F238E27FC236}">
                <a16:creationId xmlns="" xmlns:a16="http://schemas.microsoft.com/office/drawing/2014/main" id="{DB83490E-C143-0B47-B65D-6F4AE4D403D8}"/>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37" name="TextBox 36">
            <a:extLst>
              <a:ext uri="{FF2B5EF4-FFF2-40B4-BE49-F238E27FC236}">
                <a16:creationId xmlns="" xmlns:a16="http://schemas.microsoft.com/office/drawing/2014/main" id="{2902084A-E256-D644-A8D9-39FD38D9EB74}"/>
              </a:ext>
            </a:extLst>
          </p:cNvPr>
          <p:cNvSpPr txBox="1"/>
          <p:nvPr/>
        </p:nvSpPr>
        <p:spPr>
          <a:xfrm>
            <a:off x="1359377" y="867998"/>
            <a:ext cx="6352464" cy="707886"/>
          </a:xfrm>
          <a:prstGeom prst="rect">
            <a:avLst/>
          </a:prstGeom>
          <a:noFill/>
        </p:spPr>
        <p:txBody>
          <a:bodyPr wrap="square" rtlCol="0" anchor="ctr">
            <a:spAutoFit/>
          </a:bodyPr>
          <a:lstStyle/>
          <a:p>
            <a:pPr marL="342900" indent="-342900">
              <a:buFont typeface="Wingdings" pitchFamily="2" charset="2"/>
              <a:buChar char="Ø"/>
            </a:pPr>
            <a:r>
              <a:rPr lang="en-US" altLang="zh-CN" sz="2000" dirty="0">
                <a:latin typeface="Helvetica" pitchFamily="2" charset="0"/>
              </a:rPr>
              <a:t>Extending WTG by adding background components, fragments, drawers etc. (WTG-E)</a:t>
            </a:r>
          </a:p>
        </p:txBody>
      </p:sp>
      <p:sp>
        <p:nvSpPr>
          <p:cNvPr id="38" name="文本框 5">
            <a:extLst>
              <a:ext uri="{FF2B5EF4-FFF2-40B4-BE49-F238E27FC236}">
                <a16:creationId xmlns="" xmlns:a16="http://schemas.microsoft.com/office/drawing/2014/main" id="{4C7C9FA7-9011-1345-AB84-E3271126DE98}"/>
              </a:ext>
            </a:extLst>
          </p:cNvPr>
          <p:cNvSpPr txBox="1"/>
          <p:nvPr/>
        </p:nvSpPr>
        <p:spPr>
          <a:xfrm>
            <a:off x="448232" y="135677"/>
            <a:ext cx="6543452" cy="461665"/>
          </a:xfrm>
          <a:prstGeom prst="rect">
            <a:avLst/>
          </a:prstGeom>
          <a:noFill/>
        </p:spPr>
        <p:txBody>
          <a:bodyPr wrap="square" rtlCol="0">
            <a:spAutoFit/>
          </a:bodyPr>
          <a:lstStyle/>
          <a:p>
            <a:r>
              <a:rPr lang="en-US" altLang="zh-CN"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Direct Extension of WTG Does Not Work</a:t>
            </a:r>
          </a:p>
        </p:txBody>
      </p:sp>
      <p:pic>
        <p:nvPicPr>
          <p:cNvPr id="35" name="Picture 34" descr="A screen shot of a cat&#10;&#10;Description automatically generated">
            <a:extLst>
              <a:ext uri="{FF2B5EF4-FFF2-40B4-BE49-F238E27FC236}">
                <a16:creationId xmlns="" xmlns:a16="http://schemas.microsoft.com/office/drawing/2014/main" id="{2CBD641A-2CE6-8D4E-A764-859B694F88CF}"/>
              </a:ext>
            </a:extLst>
          </p:cNvPr>
          <p:cNvPicPr>
            <a:picLocks noChangeAspect="1"/>
          </p:cNvPicPr>
          <p:nvPr/>
        </p:nvPicPr>
        <p:blipFill rotWithShape="1">
          <a:blip r:embed="rId7"/>
          <a:srcRect t="4656" b="5059"/>
          <a:stretch/>
        </p:blipFill>
        <p:spPr>
          <a:xfrm>
            <a:off x="1435103" y="4505069"/>
            <a:ext cx="1117900" cy="1600906"/>
          </a:xfrm>
          <a:prstGeom prst="rect">
            <a:avLst/>
          </a:prstGeom>
        </p:spPr>
      </p:pic>
      <p:grpSp>
        <p:nvGrpSpPr>
          <p:cNvPr id="4" name="Group 3">
            <a:extLst>
              <a:ext uri="{FF2B5EF4-FFF2-40B4-BE49-F238E27FC236}">
                <a16:creationId xmlns="" xmlns:a16="http://schemas.microsoft.com/office/drawing/2014/main" id="{14F00CE1-AA90-FD44-8EC4-C9FCE8AE0139}"/>
              </a:ext>
            </a:extLst>
          </p:cNvPr>
          <p:cNvGrpSpPr/>
          <p:nvPr/>
        </p:nvGrpSpPr>
        <p:grpSpPr>
          <a:xfrm>
            <a:off x="1383095" y="1780468"/>
            <a:ext cx="6381608" cy="2389598"/>
            <a:chOff x="938547" y="1807894"/>
            <a:chExt cx="5973616" cy="2200363"/>
          </a:xfrm>
        </p:grpSpPr>
        <p:sp>
          <p:nvSpPr>
            <p:cNvPr id="66" name="Rectangle 65">
              <a:extLst>
                <a:ext uri="{FF2B5EF4-FFF2-40B4-BE49-F238E27FC236}">
                  <a16:creationId xmlns="" xmlns:a16="http://schemas.microsoft.com/office/drawing/2014/main" id="{069C8CF8-6D29-5D4A-B9CC-16CCE068549F}"/>
                </a:ext>
              </a:extLst>
            </p:cNvPr>
            <p:cNvSpPr/>
            <p:nvPr/>
          </p:nvSpPr>
          <p:spPr>
            <a:xfrm>
              <a:off x="938547" y="1822105"/>
              <a:ext cx="5973616" cy="218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rocess 81">
              <a:extLst>
                <a:ext uri="{FF2B5EF4-FFF2-40B4-BE49-F238E27FC236}">
                  <a16:creationId xmlns="" xmlns:a16="http://schemas.microsoft.com/office/drawing/2014/main" id="{D27BDEEA-D43B-CA42-B7D1-805A6D717EB4}"/>
                </a:ext>
              </a:extLst>
            </p:cNvPr>
            <p:cNvSpPr/>
            <p:nvPr/>
          </p:nvSpPr>
          <p:spPr>
            <a:xfrm>
              <a:off x="3244273" y="2349241"/>
              <a:ext cx="1211057" cy="9572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Process 82">
              <a:extLst>
                <a:ext uri="{FF2B5EF4-FFF2-40B4-BE49-F238E27FC236}">
                  <a16:creationId xmlns="" xmlns:a16="http://schemas.microsoft.com/office/drawing/2014/main" id="{D14EC67C-F9F4-BD40-8EBE-73DCB4F75C9B}"/>
                </a:ext>
              </a:extLst>
            </p:cNvPr>
            <p:cNvSpPr/>
            <p:nvPr/>
          </p:nvSpPr>
          <p:spPr>
            <a:xfrm>
              <a:off x="5103671" y="2782871"/>
              <a:ext cx="1211057" cy="349732"/>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rocess 83">
              <a:extLst>
                <a:ext uri="{FF2B5EF4-FFF2-40B4-BE49-F238E27FC236}">
                  <a16:creationId xmlns="" xmlns:a16="http://schemas.microsoft.com/office/drawing/2014/main" id="{28EBA756-AF64-8047-BA55-C5E4A5EFD516}"/>
                </a:ext>
              </a:extLst>
            </p:cNvPr>
            <p:cNvSpPr/>
            <p:nvPr/>
          </p:nvSpPr>
          <p:spPr>
            <a:xfrm>
              <a:off x="6557645" y="2135669"/>
              <a:ext cx="354518" cy="81854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descr="A screenshot of a map&#10;&#10;Description automatically generated">
              <a:extLst>
                <a:ext uri="{FF2B5EF4-FFF2-40B4-BE49-F238E27FC236}">
                  <a16:creationId xmlns="" xmlns:a16="http://schemas.microsoft.com/office/drawing/2014/main" id="{E26C9223-1F30-2C43-A1A6-784EAB85AF7C}"/>
                </a:ext>
              </a:extLst>
            </p:cNvPr>
            <p:cNvPicPr>
              <a:picLocks noChangeAspect="1"/>
            </p:cNvPicPr>
            <p:nvPr/>
          </p:nvPicPr>
          <p:blipFill rotWithShape="1">
            <a:blip r:embed="rId8"/>
            <a:srcRect t="87470" r="85330" b="49"/>
            <a:stretch/>
          </p:blipFill>
          <p:spPr>
            <a:xfrm>
              <a:off x="1162370" y="3579094"/>
              <a:ext cx="1049261" cy="369861"/>
            </a:xfrm>
            <a:prstGeom prst="rect">
              <a:avLst/>
            </a:prstGeom>
          </p:spPr>
        </p:pic>
        <p:pic>
          <p:nvPicPr>
            <p:cNvPr id="86" name="Picture 85" descr="A screenshot of a cell phone&#10;&#10;Description automatically generated">
              <a:extLst>
                <a:ext uri="{FF2B5EF4-FFF2-40B4-BE49-F238E27FC236}">
                  <a16:creationId xmlns="" xmlns:a16="http://schemas.microsoft.com/office/drawing/2014/main" id="{32F570EC-E1DC-ED41-B57C-15B10E3D13A5}"/>
                </a:ext>
              </a:extLst>
            </p:cNvPr>
            <p:cNvPicPr>
              <a:picLocks noChangeAspect="1"/>
            </p:cNvPicPr>
            <p:nvPr/>
          </p:nvPicPr>
          <p:blipFill rotWithShape="1">
            <a:blip r:embed="rId9"/>
            <a:srcRect r="35153" b="21224"/>
            <a:stretch/>
          </p:blipFill>
          <p:spPr>
            <a:xfrm>
              <a:off x="2848595" y="1941972"/>
              <a:ext cx="3709050" cy="1740296"/>
            </a:xfrm>
            <a:prstGeom prst="rect">
              <a:avLst/>
            </a:prstGeom>
          </p:spPr>
        </p:pic>
        <p:pic>
          <p:nvPicPr>
            <p:cNvPr id="87" name="Picture 86">
              <a:extLst>
                <a:ext uri="{FF2B5EF4-FFF2-40B4-BE49-F238E27FC236}">
                  <a16:creationId xmlns="" xmlns:a16="http://schemas.microsoft.com/office/drawing/2014/main" id="{8A722453-99E5-A249-9815-52208FD76DB4}"/>
                </a:ext>
              </a:extLst>
            </p:cNvPr>
            <p:cNvPicPr>
              <a:picLocks noChangeAspect="1"/>
            </p:cNvPicPr>
            <p:nvPr/>
          </p:nvPicPr>
          <p:blipFill rotWithShape="1">
            <a:blip r:embed="rId10"/>
            <a:srcRect l="15976" t="61531" r="14783" b="5810"/>
            <a:stretch/>
          </p:blipFill>
          <p:spPr>
            <a:xfrm>
              <a:off x="5266239" y="2781912"/>
              <a:ext cx="1035727" cy="338221"/>
            </a:xfrm>
            <a:prstGeom prst="rect">
              <a:avLst/>
            </a:prstGeom>
          </p:spPr>
        </p:pic>
        <p:pic>
          <p:nvPicPr>
            <p:cNvPr id="88" name="Picture 87" descr="A screenshot of a map&#10;&#10;Description automatically generated">
              <a:extLst>
                <a:ext uri="{FF2B5EF4-FFF2-40B4-BE49-F238E27FC236}">
                  <a16:creationId xmlns="" xmlns:a16="http://schemas.microsoft.com/office/drawing/2014/main" id="{4D9A6216-4896-5941-88CD-9B686F2AB54A}"/>
                </a:ext>
              </a:extLst>
            </p:cNvPr>
            <p:cNvPicPr>
              <a:picLocks noChangeAspect="1"/>
            </p:cNvPicPr>
            <p:nvPr/>
          </p:nvPicPr>
          <p:blipFill rotWithShape="1">
            <a:blip r:embed="rId8"/>
            <a:srcRect l="70528" t="88798" r="14802" b="-316"/>
            <a:stretch/>
          </p:blipFill>
          <p:spPr>
            <a:xfrm>
              <a:off x="4663500" y="3609417"/>
              <a:ext cx="1049261" cy="341331"/>
            </a:xfrm>
            <a:prstGeom prst="rect">
              <a:avLst/>
            </a:prstGeom>
          </p:spPr>
        </p:pic>
        <p:pic>
          <p:nvPicPr>
            <p:cNvPr id="89" name="Picture 88">
              <a:extLst>
                <a:ext uri="{FF2B5EF4-FFF2-40B4-BE49-F238E27FC236}">
                  <a16:creationId xmlns="" xmlns:a16="http://schemas.microsoft.com/office/drawing/2014/main" id="{A6D9D075-B84C-BA48-A32C-61A04425FB48}"/>
                </a:ext>
              </a:extLst>
            </p:cNvPr>
            <p:cNvPicPr>
              <a:picLocks noChangeAspect="1"/>
            </p:cNvPicPr>
            <p:nvPr/>
          </p:nvPicPr>
          <p:blipFill rotWithShape="1">
            <a:blip r:embed="rId11"/>
            <a:srcRect l="11486" t="19221" r="15228" b="1384"/>
            <a:stretch/>
          </p:blipFill>
          <p:spPr>
            <a:xfrm>
              <a:off x="3324882" y="2382292"/>
              <a:ext cx="1096252" cy="957219"/>
            </a:xfrm>
            <a:prstGeom prst="rect">
              <a:avLst/>
            </a:prstGeom>
          </p:spPr>
        </p:pic>
        <p:pic>
          <p:nvPicPr>
            <p:cNvPr id="90" name="Picture 89" descr="A close up of a logo&#10;&#10;Description automatically generated">
              <a:extLst>
                <a:ext uri="{FF2B5EF4-FFF2-40B4-BE49-F238E27FC236}">
                  <a16:creationId xmlns="" xmlns:a16="http://schemas.microsoft.com/office/drawing/2014/main" id="{F0C769C8-6618-C04A-B635-7899D871A6AA}"/>
                </a:ext>
              </a:extLst>
            </p:cNvPr>
            <p:cNvPicPr>
              <a:picLocks noChangeAspect="1"/>
            </p:cNvPicPr>
            <p:nvPr/>
          </p:nvPicPr>
          <p:blipFill rotWithShape="1">
            <a:blip r:embed="rId12"/>
            <a:srcRect r="69480" b="1258"/>
            <a:stretch/>
          </p:blipFill>
          <p:spPr>
            <a:xfrm>
              <a:off x="2294661" y="3626115"/>
              <a:ext cx="1210333" cy="287933"/>
            </a:xfrm>
            <a:prstGeom prst="rect">
              <a:avLst/>
            </a:prstGeom>
          </p:spPr>
        </p:pic>
        <p:cxnSp>
          <p:nvCxnSpPr>
            <p:cNvPr id="94" name="Straight Arrow Connector 93">
              <a:extLst>
                <a:ext uri="{FF2B5EF4-FFF2-40B4-BE49-F238E27FC236}">
                  <a16:creationId xmlns="" xmlns:a16="http://schemas.microsoft.com/office/drawing/2014/main" id="{CAD1D15E-118D-B540-AE38-5D1034274F70}"/>
                </a:ext>
              </a:extLst>
            </p:cNvPr>
            <p:cNvCxnSpPr>
              <a:cxnSpLocks/>
            </p:cNvCxnSpPr>
            <p:nvPr/>
          </p:nvCxnSpPr>
          <p:spPr>
            <a:xfrm flipV="1">
              <a:off x="4676120" y="2651877"/>
              <a:ext cx="374169" cy="2"/>
            </a:xfrm>
            <a:prstGeom prst="straightConnector1">
              <a:avLst/>
            </a:prstGeom>
            <a:ln w="38100">
              <a:solidFill>
                <a:srgbClr val="FC611F"/>
              </a:solidFill>
              <a:tailEnd type="triangle"/>
            </a:ln>
          </p:spPr>
          <p:style>
            <a:lnRef idx="1">
              <a:schemeClr val="accent2"/>
            </a:lnRef>
            <a:fillRef idx="0">
              <a:schemeClr val="accent2"/>
            </a:fillRef>
            <a:effectRef idx="0">
              <a:schemeClr val="accent2"/>
            </a:effectRef>
            <a:fontRef idx="minor">
              <a:schemeClr val="tx1"/>
            </a:fontRef>
          </p:style>
        </p:cxnSp>
        <p:pic>
          <p:nvPicPr>
            <p:cNvPr id="97" name="Picture 96">
              <a:extLst>
                <a:ext uri="{FF2B5EF4-FFF2-40B4-BE49-F238E27FC236}">
                  <a16:creationId xmlns="" xmlns:a16="http://schemas.microsoft.com/office/drawing/2014/main" id="{AF7439B7-29EE-424F-B6AA-B33D48D1CBB9}"/>
                </a:ext>
              </a:extLst>
            </p:cNvPr>
            <p:cNvPicPr>
              <a:picLocks noChangeAspect="1"/>
            </p:cNvPicPr>
            <p:nvPr/>
          </p:nvPicPr>
          <p:blipFill>
            <a:blip r:embed="rId13"/>
            <a:stretch>
              <a:fillRect/>
            </a:stretch>
          </p:blipFill>
          <p:spPr>
            <a:xfrm>
              <a:off x="4668118" y="2130984"/>
              <a:ext cx="370102" cy="1313848"/>
            </a:xfrm>
            <a:prstGeom prst="rect">
              <a:avLst/>
            </a:prstGeom>
          </p:spPr>
        </p:pic>
        <p:pic>
          <p:nvPicPr>
            <p:cNvPr id="99" name="Picture 98">
              <a:extLst>
                <a:ext uri="{FF2B5EF4-FFF2-40B4-BE49-F238E27FC236}">
                  <a16:creationId xmlns="" xmlns:a16="http://schemas.microsoft.com/office/drawing/2014/main" id="{4B38612F-8722-3C41-92E7-04C4E4B26C79}"/>
                </a:ext>
              </a:extLst>
            </p:cNvPr>
            <p:cNvPicPr>
              <a:picLocks noChangeAspect="1"/>
            </p:cNvPicPr>
            <p:nvPr/>
          </p:nvPicPr>
          <p:blipFill rotWithShape="1">
            <a:blip r:embed="rId14"/>
            <a:srcRect r="49709" b="2993"/>
            <a:stretch/>
          </p:blipFill>
          <p:spPr>
            <a:xfrm>
              <a:off x="4670975" y="1807894"/>
              <a:ext cx="1896498" cy="359862"/>
            </a:xfrm>
            <a:prstGeom prst="rect">
              <a:avLst/>
            </a:prstGeom>
          </p:spPr>
        </p:pic>
        <p:pic>
          <p:nvPicPr>
            <p:cNvPr id="100" name="Picture 99">
              <a:extLst>
                <a:ext uri="{FF2B5EF4-FFF2-40B4-BE49-F238E27FC236}">
                  <a16:creationId xmlns="" xmlns:a16="http://schemas.microsoft.com/office/drawing/2014/main" id="{6E6BB3DE-03A8-E545-86B0-AB9F2CE5830B}"/>
                </a:ext>
              </a:extLst>
            </p:cNvPr>
            <p:cNvPicPr>
              <a:picLocks noChangeAspect="1"/>
            </p:cNvPicPr>
            <p:nvPr/>
          </p:nvPicPr>
          <p:blipFill rotWithShape="1">
            <a:blip r:embed="rId15"/>
            <a:srcRect r="325"/>
            <a:stretch/>
          </p:blipFill>
          <p:spPr>
            <a:xfrm>
              <a:off x="1364710" y="1841330"/>
              <a:ext cx="1796506" cy="1665449"/>
            </a:xfrm>
            <a:prstGeom prst="rect">
              <a:avLst/>
            </a:prstGeom>
          </p:spPr>
        </p:pic>
        <p:pic>
          <p:nvPicPr>
            <p:cNvPr id="101" name="Picture 100">
              <a:extLst>
                <a:ext uri="{FF2B5EF4-FFF2-40B4-BE49-F238E27FC236}">
                  <a16:creationId xmlns="" xmlns:a16="http://schemas.microsoft.com/office/drawing/2014/main" id="{5865C6BE-9121-8646-A419-0F596A1F7FB6}"/>
                </a:ext>
              </a:extLst>
            </p:cNvPr>
            <p:cNvPicPr>
              <a:picLocks noChangeAspect="1"/>
            </p:cNvPicPr>
            <p:nvPr/>
          </p:nvPicPr>
          <p:blipFill>
            <a:blip r:embed="rId16"/>
            <a:stretch>
              <a:fillRect/>
            </a:stretch>
          </p:blipFill>
          <p:spPr>
            <a:xfrm>
              <a:off x="3153162" y="1839604"/>
              <a:ext cx="920909" cy="312422"/>
            </a:xfrm>
            <a:prstGeom prst="rect">
              <a:avLst/>
            </a:prstGeom>
          </p:spPr>
        </p:pic>
        <p:pic>
          <p:nvPicPr>
            <p:cNvPr id="108" name="Picture 107">
              <a:extLst>
                <a:ext uri="{FF2B5EF4-FFF2-40B4-BE49-F238E27FC236}">
                  <a16:creationId xmlns="" xmlns:a16="http://schemas.microsoft.com/office/drawing/2014/main" id="{63EBF052-48B8-CD4F-9180-DD956AFDB4B4}"/>
                </a:ext>
              </a:extLst>
            </p:cNvPr>
            <p:cNvPicPr>
              <a:picLocks noChangeAspect="1"/>
            </p:cNvPicPr>
            <p:nvPr/>
          </p:nvPicPr>
          <p:blipFill rotWithShape="1">
            <a:blip r:embed="rId17"/>
            <a:srcRect t="4874"/>
            <a:stretch/>
          </p:blipFill>
          <p:spPr>
            <a:xfrm>
              <a:off x="5735829" y="3642254"/>
              <a:ext cx="1012032" cy="277591"/>
            </a:xfrm>
            <a:prstGeom prst="rect">
              <a:avLst/>
            </a:prstGeom>
          </p:spPr>
        </p:pic>
        <p:pic>
          <p:nvPicPr>
            <p:cNvPr id="39" name="Picture 38" descr="A close up of a logo&#10;&#10;Description automatically generated">
              <a:extLst>
                <a:ext uri="{FF2B5EF4-FFF2-40B4-BE49-F238E27FC236}">
                  <a16:creationId xmlns="" xmlns:a16="http://schemas.microsoft.com/office/drawing/2014/main" id="{C403414D-2733-3F45-B3AA-CD9583392271}"/>
                </a:ext>
              </a:extLst>
            </p:cNvPr>
            <p:cNvPicPr>
              <a:picLocks noChangeAspect="1"/>
            </p:cNvPicPr>
            <p:nvPr/>
          </p:nvPicPr>
          <p:blipFill rotWithShape="1">
            <a:blip r:embed="rId12"/>
            <a:srcRect l="75601" t="-1" b="-10713"/>
            <a:stretch/>
          </p:blipFill>
          <p:spPr>
            <a:xfrm>
              <a:off x="3590269" y="3626115"/>
              <a:ext cx="967604" cy="322840"/>
            </a:xfrm>
            <a:prstGeom prst="rect">
              <a:avLst/>
            </a:prstGeom>
          </p:spPr>
        </p:pic>
      </p:grpSp>
      <p:sp>
        <p:nvSpPr>
          <p:cNvPr id="96" name="Snip Single Corner Rectangle 95">
            <a:extLst>
              <a:ext uri="{FF2B5EF4-FFF2-40B4-BE49-F238E27FC236}">
                <a16:creationId xmlns="" xmlns:a16="http://schemas.microsoft.com/office/drawing/2014/main" id="{02F2AE2D-570D-9647-84CC-8ACDB68E70A2}"/>
              </a:ext>
            </a:extLst>
          </p:cNvPr>
          <p:cNvSpPr/>
          <p:nvPr/>
        </p:nvSpPr>
        <p:spPr>
          <a:xfrm>
            <a:off x="4021423" y="2439766"/>
            <a:ext cx="1059813" cy="272648"/>
          </a:xfrm>
          <a:prstGeom prst="snip1Rect">
            <a:avLst>
              <a:gd name="adj" fmla="val 32926"/>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657CBA94-F90C-7D48-BDB0-937C4A63261C}"/>
              </a:ext>
            </a:extLst>
          </p:cNvPr>
          <p:cNvSpPr/>
          <p:nvPr/>
        </p:nvSpPr>
        <p:spPr>
          <a:xfrm>
            <a:off x="1425039" y="4475710"/>
            <a:ext cx="1127222" cy="16520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 xmlns:a16="http://schemas.microsoft.com/office/drawing/2014/main" id="{903414AA-0DE5-0F4A-BC48-2E73765F40FE}"/>
              </a:ext>
            </a:extLst>
          </p:cNvPr>
          <p:cNvSpPr/>
          <p:nvPr/>
        </p:nvSpPr>
        <p:spPr>
          <a:xfrm>
            <a:off x="6555112" y="4490397"/>
            <a:ext cx="1127222" cy="1637342"/>
          </a:xfrm>
          <a:prstGeom prst="rect">
            <a:avLst/>
          </a:prstGeom>
          <a:noFill/>
          <a:ln w="57150">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 xmlns:a16="http://schemas.microsoft.com/office/drawing/2014/main" id="{A611C323-92D5-F640-8C80-A59D5363A496}"/>
              </a:ext>
            </a:extLst>
          </p:cNvPr>
          <p:cNvSpPr/>
          <p:nvPr/>
        </p:nvSpPr>
        <p:spPr>
          <a:xfrm>
            <a:off x="5771320" y="2185219"/>
            <a:ext cx="1589576" cy="1088723"/>
          </a:xfrm>
          <a:prstGeom prst="rect">
            <a:avLst/>
          </a:prstGeom>
          <a:noFill/>
          <a:ln w="57150">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5F5D022D-DF5A-B24A-B5D5-1F31E292B062}"/>
              </a:ext>
            </a:extLst>
          </p:cNvPr>
          <p:cNvSpPr/>
          <p:nvPr/>
        </p:nvSpPr>
        <p:spPr>
          <a:xfrm>
            <a:off x="3159476" y="4473590"/>
            <a:ext cx="1127222" cy="16520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0625E64F-4E5C-7840-8DBD-EDBCB6E75A8D}"/>
              </a:ext>
            </a:extLst>
          </p:cNvPr>
          <p:cNvSpPr/>
          <p:nvPr/>
        </p:nvSpPr>
        <p:spPr>
          <a:xfrm>
            <a:off x="1851357" y="2198205"/>
            <a:ext cx="1535707" cy="100735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 xmlns:a16="http://schemas.microsoft.com/office/drawing/2014/main" id="{DCC8266F-7787-714D-9E21-4046C40261E8}"/>
              </a:ext>
            </a:extLst>
          </p:cNvPr>
          <p:cNvCxnSpPr>
            <a:cxnSpLocks/>
          </p:cNvCxnSpPr>
          <p:nvPr/>
        </p:nvCxnSpPr>
        <p:spPr>
          <a:xfrm flipH="1">
            <a:off x="3375914" y="2961173"/>
            <a:ext cx="381657" cy="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 xmlns:a16="http://schemas.microsoft.com/office/drawing/2014/main" id="{5545A8F2-74A1-BB42-A699-9083B0F3DF44}"/>
              </a:ext>
            </a:extLst>
          </p:cNvPr>
          <p:cNvCxnSpPr>
            <a:cxnSpLocks/>
            <a:stCxn id="40" idx="3"/>
            <a:endCxn id="43" idx="1"/>
          </p:cNvCxnSpPr>
          <p:nvPr/>
        </p:nvCxnSpPr>
        <p:spPr>
          <a:xfrm flipV="1">
            <a:off x="2552261" y="5299605"/>
            <a:ext cx="607215" cy="212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55" name="Rectangle 54">
            <a:extLst>
              <a:ext uri="{FF2B5EF4-FFF2-40B4-BE49-F238E27FC236}">
                <a16:creationId xmlns="" xmlns:a16="http://schemas.microsoft.com/office/drawing/2014/main" id="{627F979B-DE40-3848-B31C-C15C97D05F2B}"/>
              </a:ext>
            </a:extLst>
          </p:cNvPr>
          <p:cNvSpPr/>
          <p:nvPr/>
        </p:nvSpPr>
        <p:spPr>
          <a:xfrm>
            <a:off x="4850719" y="4469569"/>
            <a:ext cx="1127222" cy="16520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 xmlns:a16="http://schemas.microsoft.com/office/drawing/2014/main" id="{5FB6297C-CC84-1D49-AB12-ECF3CFA4794B}"/>
              </a:ext>
            </a:extLst>
          </p:cNvPr>
          <p:cNvCxnSpPr>
            <a:cxnSpLocks/>
          </p:cNvCxnSpPr>
          <p:nvPr/>
        </p:nvCxnSpPr>
        <p:spPr>
          <a:xfrm>
            <a:off x="3408165" y="2450216"/>
            <a:ext cx="385939" cy="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7" name="Straight Arrow Connector 56">
            <a:extLst>
              <a:ext uri="{FF2B5EF4-FFF2-40B4-BE49-F238E27FC236}">
                <a16:creationId xmlns="" xmlns:a16="http://schemas.microsoft.com/office/drawing/2014/main" id="{12332330-355A-3C49-A78A-B588C8A2A686}"/>
              </a:ext>
            </a:extLst>
          </p:cNvPr>
          <p:cNvCxnSpPr>
            <a:cxnSpLocks/>
            <a:stCxn id="43" idx="3"/>
            <a:endCxn id="55" idx="1"/>
          </p:cNvCxnSpPr>
          <p:nvPr/>
        </p:nvCxnSpPr>
        <p:spPr>
          <a:xfrm flipV="1">
            <a:off x="4286698" y="5295584"/>
            <a:ext cx="564021" cy="4021"/>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60" name="Snip Single Corner Rectangle 59">
            <a:extLst>
              <a:ext uri="{FF2B5EF4-FFF2-40B4-BE49-F238E27FC236}">
                <a16:creationId xmlns="" xmlns:a16="http://schemas.microsoft.com/office/drawing/2014/main" id="{7C28F698-AEC0-7D47-AB73-5C8B9006D1D9}"/>
              </a:ext>
            </a:extLst>
          </p:cNvPr>
          <p:cNvSpPr/>
          <p:nvPr/>
        </p:nvSpPr>
        <p:spPr>
          <a:xfrm>
            <a:off x="4021422" y="2776816"/>
            <a:ext cx="1059813" cy="274292"/>
          </a:xfrm>
          <a:prstGeom prst="snip1Rect">
            <a:avLst>
              <a:gd name="adj" fmla="val 32406"/>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 xmlns:a16="http://schemas.microsoft.com/office/drawing/2014/main" id="{E00A2EFF-D280-514F-B4EE-B29C00DF7A7C}"/>
              </a:ext>
            </a:extLst>
          </p:cNvPr>
          <p:cNvCxnSpPr>
            <a:cxnSpLocks/>
          </p:cNvCxnSpPr>
          <p:nvPr/>
        </p:nvCxnSpPr>
        <p:spPr>
          <a:xfrm flipV="1">
            <a:off x="5997897" y="5291562"/>
            <a:ext cx="564021" cy="4021"/>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62" name="Straight Arrow Connector 61">
            <a:extLst>
              <a:ext uri="{FF2B5EF4-FFF2-40B4-BE49-F238E27FC236}">
                <a16:creationId xmlns="" xmlns:a16="http://schemas.microsoft.com/office/drawing/2014/main" id="{9F32612C-08AB-E242-A4CC-2C112354028A}"/>
              </a:ext>
            </a:extLst>
          </p:cNvPr>
          <p:cNvCxnSpPr>
            <a:cxnSpLocks/>
          </p:cNvCxnSpPr>
          <p:nvPr/>
        </p:nvCxnSpPr>
        <p:spPr>
          <a:xfrm>
            <a:off x="5354531" y="2690266"/>
            <a:ext cx="431098" cy="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custDataLst>
      <p:tags r:id="rId1"/>
    </p:custDataLst>
    <p:extLst>
      <p:ext uri="{BB962C8B-B14F-4D97-AF65-F5344CB8AC3E}">
        <p14:creationId xmlns:p14="http://schemas.microsoft.com/office/powerpoint/2010/main" val="2445935446"/>
      </p:ext>
    </p:extLst>
  </p:cSld>
  <p:clrMapOvr>
    <a:masterClrMapping/>
  </p:clrMapOvr>
  <mc:AlternateContent xmlns:mc="http://schemas.openxmlformats.org/markup-compatibility/2006" xmlns:p14="http://schemas.microsoft.com/office/powerpoint/2010/main">
    <mc:Choice Requires="p14">
      <p:transition spd="med" p14:dur="700" advTm="184732">
        <p:fade/>
      </p:transition>
    </mc:Choice>
    <mc:Fallback xmlns="">
      <p:transition spd="med" advTm="184732">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subTnLst>
                                    <p:set>
                                      <p:cBhvr override="childStyle">
                                        <p:cTn dur="1" fill="hold" display="0" masterRel="nextClick" afterEffect="1"/>
                                        <p:tgtEl>
                                          <p:spTgt spid="56"/>
                                        </p:tgtEl>
                                        <p:attrNameLst>
                                          <p:attrName>style.visibility</p:attrName>
                                        </p:attrNameLst>
                                      </p:cBhvr>
                                      <p:to>
                                        <p:strVal val="hidden"/>
                                      </p:to>
                                    </p:set>
                                  </p:sub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subTnLst>
                                    <p:set>
                                      <p:cBhvr override="childStyle">
                                        <p:cTn dur="1" fill="hold" display="0" masterRel="nextClick" afterEffect="1"/>
                                        <p:tgtEl>
                                          <p:spTgt spid="57"/>
                                        </p:tgtEl>
                                        <p:attrNameLst>
                                          <p:attrName>style.visibility</p:attrName>
                                        </p:attrNameLst>
                                      </p:cBhvr>
                                      <p:to>
                                        <p:strVal val="hidden"/>
                                      </p:to>
                                    </p:set>
                                  </p:sub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40" grpId="0" animBg="1"/>
      <p:bldP spid="40" grpId="1" animBg="1"/>
      <p:bldP spid="41" grpId="0" animBg="1"/>
      <p:bldP spid="41" grpId="1" animBg="1"/>
      <p:bldP spid="42" grpId="0" animBg="1"/>
      <p:bldP spid="42" grpId="1" animBg="1"/>
      <p:bldP spid="43" grpId="0" animBg="1"/>
      <p:bldP spid="44" grpId="0" animBg="1"/>
      <p:bldP spid="55" grpId="0" animBg="1"/>
      <p:bldP spid="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4BAD8B51-7FC4-AC4B-80FC-84D9A95E5104}"/>
              </a:ext>
            </a:extLst>
          </p:cNvPr>
          <p:cNvSpPr>
            <a:spLocks noGrp="1"/>
          </p:cNvSpPr>
          <p:nvPr>
            <p:ph type="sldNum" sz="quarter" idx="12"/>
          </p:nvPr>
        </p:nvSpPr>
        <p:spPr>
          <a:xfrm>
            <a:off x="34906" y="101479"/>
            <a:ext cx="493202" cy="365125"/>
          </a:xfrm>
        </p:spPr>
        <p:txBody>
          <a:bodyPr/>
          <a:lstStyle/>
          <a:p>
            <a:fld id="{2534258D-A105-D340-9178-2A982C00D22F}" type="slidenum">
              <a:rPr lang="en-US" smtClean="0"/>
              <a:pPr/>
              <a:t>11</a:t>
            </a:fld>
            <a:endParaRPr lang="en-US" dirty="0"/>
          </a:p>
        </p:txBody>
      </p:sp>
      <p:sp>
        <p:nvSpPr>
          <p:cNvPr id="63" name="文本框 5">
            <a:extLst>
              <a:ext uri="{FF2B5EF4-FFF2-40B4-BE49-F238E27FC236}">
                <a16:creationId xmlns="" xmlns:a16="http://schemas.microsoft.com/office/drawing/2014/main" id="{B8941F01-1654-4D4D-9D23-4D0E2A473FC6}"/>
              </a:ext>
            </a:extLst>
          </p:cNvPr>
          <p:cNvSpPr txBox="1"/>
          <p:nvPr/>
        </p:nvSpPr>
        <p:spPr>
          <a:xfrm>
            <a:off x="448232" y="135676"/>
            <a:ext cx="6406065"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Our Model: Screen Transition Graph (STG)</a:t>
            </a:r>
            <a:endParaRPr lang="zh-CN" altLang="en-US" sz="2800" b="1" dirty="0">
              <a:solidFill>
                <a:srgbClr val="1A2B37"/>
              </a:solidFill>
              <a:latin typeface="Helvetica Neue Condensed" panose="02000503000000020004" pitchFamily="2" charset="0"/>
              <a:ea typeface="思源黑体 CN Heavy" panose="020B0A00000000000000" pitchFamily="34" charset="-122"/>
              <a:cs typeface="Helvetica Neue Condensed" panose="02000503000000020004" pitchFamily="2" charset="0"/>
            </a:endParaRPr>
          </a:p>
        </p:txBody>
      </p:sp>
      <p:sp>
        <p:nvSpPr>
          <p:cNvPr id="83" name="Rectangle 5">
            <a:extLst>
              <a:ext uri="{FF2B5EF4-FFF2-40B4-BE49-F238E27FC236}">
                <a16:creationId xmlns="" xmlns:a16="http://schemas.microsoft.com/office/drawing/2014/main" id="{14D36C7B-8958-564B-A5A8-7E1C038E3FC8}"/>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5" name="TextBox 84">
            <a:extLst>
              <a:ext uri="{FF2B5EF4-FFF2-40B4-BE49-F238E27FC236}">
                <a16:creationId xmlns="" xmlns:a16="http://schemas.microsoft.com/office/drawing/2014/main" id="{82713153-7E80-E84A-BE28-1FE5E64855DD}"/>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86" name="Rectangle 5">
            <a:extLst>
              <a:ext uri="{FF2B5EF4-FFF2-40B4-BE49-F238E27FC236}">
                <a16:creationId xmlns="" xmlns:a16="http://schemas.microsoft.com/office/drawing/2014/main" id="{12E56743-96D2-4A49-87CE-235E4ECD66EE}"/>
              </a:ext>
            </a:extLst>
          </p:cNvPr>
          <p:cNvSpPr>
            <a:spLocks noChangeArrowheads="1"/>
          </p:cNvSpPr>
          <p:nvPr/>
        </p:nvSpPr>
        <p:spPr bwMode="auto">
          <a:xfrm>
            <a:off x="3114048" y="6545971"/>
            <a:ext cx="2917046" cy="324613"/>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7" name="Rectangle 5">
            <a:extLst>
              <a:ext uri="{FF2B5EF4-FFF2-40B4-BE49-F238E27FC236}">
                <a16:creationId xmlns="" xmlns:a16="http://schemas.microsoft.com/office/drawing/2014/main" id="{DABB0EF4-C44F-F146-9057-8F04F883935B}"/>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8" name="TextBox 87">
            <a:extLst>
              <a:ext uri="{FF2B5EF4-FFF2-40B4-BE49-F238E27FC236}">
                <a16:creationId xmlns="" xmlns:a16="http://schemas.microsoft.com/office/drawing/2014/main" id="{85AA867F-5379-F148-B8ED-8CDC74B00E54}"/>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Our Approach</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89" name="TextBox 88">
            <a:extLst>
              <a:ext uri="{FF2B5EF4-FFF2-40B4-BE49-F238E27FC236}">
                <a16:creationId xmlns="" xmlns:a16="http://schemas.microsoft.com/office/drawing/2014/main" id="{386DBE1B-0922-F74E-B18F-FCE411763A75}"/>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grpSp>
        <p:nvGrpSpPr>
          <p:cNvPr id="10" name="Group 9">
            <a:extLst>
              <a:ext uri="{FF2B5EF4-FFF2-40B4-BE49-F238E27FC236}">
                <a16:creationId xmlns="" xmlns:a16="http://schemas.microsoft.com/office/drawing/2014/main" id="{1655E791-4126-ED42-A0A4-1FB2C69E8637}"/>
              </a:ext>
            </a:extLst>
          </p:cNvPr>
          <p:cNvGrpSpPr/>
          <p:nvPr/>
        </p:nvGrpSpPr>
        <p:grpSpPr>
          <a:xfrm>
            <a:off x="1688138" y="1476085"/>
            <a:ext cx="5767724" cy="3046683"/>
            <a:chOff x="56160" y="909646"/>
            <a:chExt cx="5767724" cy="3046683"/>
          </a:xfrm>
        </p:grpSpPr>
        <p:sp>
          <p:nvSpPr>
            <p:cNvPr id="25" name="Rectangle 24">
              <a:extLst>
                <a:ext uri="{FF2B5EF4-FFF2-40B4-BE49-F238E27FC236}">
                  <a16:creationId xmlns="" xmlns:a16="http://schemas.microsoft.com/office/drawing/2014/main" id="{9E0FC3E2-FF64-AD43-8C9C-B469D83D9B82}"/>
                </a:ext>
              </a:extLst>
            </p:cNvPr>
            <p:cNvSpPr/>
            <p:nvPr/>
          </p:nvSpPr>
          <p:spPr>
            <a:xfrm>
              <a:off x="56160" y="909646"/>
              <a:ext cx="5767724" cy="3046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 xmlns:a16="http://schemas.microsoft.com/office/drawing/2014/main" id="{4C7DC339-B00D-F343-A57F-32B979824A45}"/>
                </a:ext>
              </a:extLst>
            </p:cNvPr>
            <p:cNvPicPr>
              <a:picLocks noChangeAspect="1"/>
            </p:cNvPicPr>
            <p:nvPr/>
          </p:nvPicPr>
          <p:blipFill rotWithShape="1">
            <a:blip r:embed="rId3"/>
            <a:srcRect r="23757" b="9651"/>
            <a:stretch/>
          </p:blipFill>
          <p:spPr>
            <a:xfrm>
              <a:off x="268257" y="1022026"/>
              <a:ext cx="5193485" cy="2829254"/>
            </a:xfrm>
            <a:prstGeom prst="rect">
              <a:avLst/>
            </a:prstGeom>
          </p:spPr>
        </p:pic>
        <p:pic>
          <p:nvPicPr>
            <p:cNvPr id="3" name="Picture 2">
              <a:extLst>
                <a:ext uri="{FF2B5EF4-FFF2-40B4-BE49-F238E27FC236}">
                  <a16:creationId xmlns="" xmlns:a16="http://schemas.microsoft.com/office/drawing/2014/main" id="{DEE827DC-C1A0-BE4F-84E9-F15ADDBA34D3}"/>
                </a:ext>
              </a:extLst>
            </p:cNvPr>
            <p:cNvPicPr>
              <a:picLocks noChangeAspect="1"/>
            </p:cNvPicPr>
            <p:nvPr/>
          </p:nvPicPr>
          <p:blipFill>
            <a:blip r:embed="rId4"/>
            <a:stretch>
              <a:fillRect/>
            </a:stretch>
          </p:blipFill>
          <p:spPr>
            <a:xfrm>
              <a:off x="292658" y="2188852"/>
              <a:ext cx="1736449" cy="722622"/>
            </a:xfrm>
            <a:prstGeom prst="rect">
              <a:avLst/>
            </a:prstGeom>
          </p:spPr>
        </p:pic>
        <p:pic>
          <p:nvPicPr>
            <p:cNvPr id="4" name="Picture 3">
              <a:extLst>
                <a:ext uri="{FF2B5EF4-FFF2-40B4-BE49-F238E27FC236}">
                  <a16:creationId xmlns="" xmlns:a16="http://schemas.microsoft.com/office/drawing/2014/main" id="{70E99CFE-C9E7-5C4F-BB6F-23E9372E77A5}"/>
                </a:ext>
              </a:extLst>
            </p:cNvPr>
            <p:cNvPicPr>
              <a:picLocks noChangeAspect="1"/>
            </p:cNvPicPr>
            <p:nvPr/>
          </p:nvPicPr>
          <p:blipFill>
            <a:blip r:embed="rId5"/>
            <a:stretch>
              <a:fillRect/>
            </a:stretch>
          </p:blipFill>
          <p:spPr>
            <a:xfrm>
              <a:off x="2284813" y="1039512"/>
              <a:ext cx="302716" cy="2410916"/>
            </a:xfrm>
            <a:prstGeom prst="rect">
              <a:avLst/>
            </a:prstGeom>
          </p:spPr>
        </p:pic>
        <p:pic>
          <p:nvPicPr>
            <p:cNvPr id="5" name="Picture 4">
              <a:extLst>
                <a:ext uri="{FF2B5EF4-FFF2-40B4-BE49-F238E27FC236}">
                  <a16:creationId xmlns="" xmlns:a16="http://schemas.microsoft.com/office/drawing/2014/main" id="{CA5E2067-626E-8B45-B670-6C84ACC12162}"/>
                </a:ext>
              </a:extLst>
            </p:cNvPr>
            <p:cNvPicPr>
              <a:picLocks noChangeAspect="1"/>
            </p:cNvPicPr>
            <p:nvPr/>
          </p:nvPicPr>
          <p:blipFill>
            <a:blip r:embed="rId6"/>
            <a:stretch>
              <a:fillRect/>
            </a:stretch>
          </p:blipFill>
          <p:spPr>
            <a:xfrm>
              <a:off x="2374406" y="1033881"/>
              <a:ext cx="871746" cy="273077"/>
            </a:xfrm>
            <a:prstGeom prst="rect">
              <a:avLst/>
            </a:prstGeom>
          </p:spPr>
        </p:pic>
        <p:pic>
          <p:nvPicPr>
            <p:cNvPr id="6" name="Picture 5">
              <a:extLst>
                <a:ext uri="{FF2B5EF4-FFF2-40B4-BE49-F238E27FC236}">
                  <a16:creationId xmlns="" xmlns:a16="http://schemas.microsoft.com/office/drawing/2014/main" id="{B59B7861-6B3B-CD47-BCD8-EB818215FCBC}"/>
                </a:ext>
              </a:extLst>
            </p:cNvPr>
            <p:cNvPicPr>
              <a:picLocks noChangeAspect="1"/>
            </p:cNvPicPr>
            <p:nvPr/>
          </p:nvPicPr>
          <p:blipFill rotWithShape="1">
            <a:blip r:embed="rId7"/>
            <a:srcRect l="-4140" r="-1"/>
            <a:stretch/>
          </p:blipFill>
          <p:spPr>
            <a:xfrm>
              <a:off x="3858509" y="1067731"/>
              <a:ext cx="300900" cy="1083524"/>
            </a:xfrm>
            <a:prstGeom prst="rect">
              <a:avLst/>
            </a:prstGeom>
          </p:spPr>
        </p:pic>
        <p:pic>
          <p:nvPicPr>
            <p:cNvPr id="7" name="Picture 6">
              <a:extLst>
                <a:ext uri="{FF2B5EF4-FFF2-40B4-BE49-F238E27FC236}">
                  <a16:creationId xmlns="" xmlns:a16="http://schemas.microsoft.com/office/drawing/2014/main" id="{2065CF1C-1C22-BC4B-B7FE-F0BC81FE75FD}"/>
                </a:ext>
              </a:extLst>
            </p:cNvPr>
            <p:cNvPicPr>
              <a:picLocks noChangeAspect="1"/>
            </p:cNvPicPr>
            <p:nvPr/>
          </p:nvPicPr>
          <p:blipFill>
            <a:blip r:embed="rId8"/>
            <a:stretch>
              <a:fillRect/>
            </a:stretch>
          </p:blipFill>
          <p:spPr>
            <a:xfrm>
              <a:off x="3998145" y="1046760"/>
              <a:ext cx="1281536" cy="258461"/>
            </a:xfrm>
            <a:prstGeom prst="rect">
              <a:avLst/>
            </a:prstGeom>
          </p:spPr>
        </p:pic>
        <p:pic>
          <p:nvPicPr>
            <p:cNvPr id="24" name="Picture 23" descr="A close up of a piece of paper&#10;&#10;Description automatically generated">
              <a:extLst>
                <a:ext uri="{FF2B5EF4-FFF2-40B4-BE49-F238E27FC236}">
                  <a16:creationId xmlns="" xmlns:a16="http://schemas.microsoft.com/office/drawing/2014/main" id="{83412BD6-BBC8-DE46-B97D-1D84DC4078FD}"/>
                </a:ext>
              </a:extLst>
            </p:cNvPr>
            <p:cNvPicPr>
              <a:picLocks noChangeAspect="1"/>
            </p:cNvPicPr>
            <p:nvPr/>
          </p:nvPicPr>
          <p:blipFill rotWithShape="1">
            <a:blip r:embed="rId9"/>
            <a:srcRect l="10097" t="91258" r="61177" b="-813"/>
            <a:stretch/>
          </p:blipFill>
          <p:spPr>
            <a:xfrm>
              <a:off x="2819366" y="3196358"/>
              <a:ext cx="1952097" cy="298505"/>
            </a:xfrm>
            <a:prstGeom prst="rect">
              <a:avLst/>
            </a:prstGeom>
          </p:spPr>
        </p:pic>
        <p:pic>
          <p:nvPicPr>
            <p:cNvPr id="31" name="Picture 30" descr="A close up of a piece of paper&#10;&#10;Description automatically generated">
              <a:extLst>
                <a:ext uri="{FF2B5EF4-FFF2-40B4-BE49-F238E27FC236}">
                  <a16:creationId xmlns="" xmlns:a16="http://schemas.microsoft.com/office/drawing/2014/main" id="{BDB6241B-2291-334E-86D2-D366F0BFC2C9}"/>
                </a:ext>
              </a:extLst>
            </p:cNvPr>
            <p:cNvPicPr>
              <a:picLocks noChangeAspect="1"/>
            </p:cNvPicPr>
            <p:nvPr/>
          </p:nvPicPr>
          <p:blipFill rotWithShape="1">
            <a:blip r:embed="rId9"/>
            <a:srcRect l="61712" t="90445" r="1743"/>
            <a:stretch/>
          </p:blipFill>
          <p:spPr>
            <a:xfrm>
              <a:off x="2843235" y="3465094"/>
              <a:ext cx="2483447" cy="298505"/>
            </a:xfrm>
            <a:prstGeom prst="rect">
              <a:avLst/>
            </a:prstGeom>
          </p:spPr>
        </p:pic>
      </p:grpSp>
      <p:sp>
        <p:nvSpPr>
          <p:cNvPr id="34" name="TextBox 33">
            <a:extLst>
              <a:ext uri="{FF2B5EF4-FFF2-40B4-BE49-F238E27FC236}">
                <a16:creationId xmlns="" xmlns:a16="http://schemas.microsoft.com/office/drawing/2014/main" id="{6328C3AC-21A2-E24E-9B0E-31B28C4C6019}"/>
              </a:ext>
            </a:extLst>
          </p:cNvPr>
          <p:cNvSpPr txBox="1"/>
          <p:nvPr/>
        </p:nvSpPr>
        <p:spPr>
          <a:xfrm>
            <a:off x="1099343" y="957632"/>
            <a:ext cx="7225823" cy="400110"/>
          </a:xfrm>
          <a:prstGeom prst="rect">
            <a:avLst/>
          </a:prstGeom>
          <a:noFill/>
        </p:spPr>
        <p:txBody>
          <a:bodyPr wrap="square" rtlCol="0" anchor="ctr">
            <a:spAutoFit/>
          </a:bodyPr>
          <a:lstStyle/>
          <a:p>
            <a:pPr marL="342900" indent="-342900">
              <a:buFont typeface="Wingdings" pitchFamily="2" charset="2"/>
              <a:buChar char="Ø"/>
            </a:pPr>
            <a:r>
              <a:rPr lang="en-US" altLang="zh-CN" sz="2000" dirty="0">
                <a:latin typeface="Helvetica" pitchFamily="2" charset="0"/>
              </a:rPr>
              <a:t>Each node represents the actual screen that users sees</a:t>
            </a:r>
          </a:p>
        </p:txBody>
      </p:sp>
      <p:pic>
        <p:nvPicPr>
          <p:cNvPr id="36" name="Picture 35">
            <a:extLst>
              <a:ext uri="{FF2B5EF4-FFF2-40B4-BE49-F238E27FC236}">
                <a16:creationId xmlns="" xmlns:a16="http://schemas.microsoft.com/office/drawing/2014/main" id="{0CE277B6-3FDD-C040-ADCE-81B99A1C375A}"/>
              </a:ext>
            </a:extLst>
          </p:cNvPr>
          <p:cNvPicPr>
            <a:picLocks noChangeAspect="1"/>
          </p:cNvPicPr>
          <p:nvPr/>
        </p:nvPicPr>
        <p:blipFill>
          <a:blip r:embed="rId10"/>
          <a:stretch>
            <a:fillRect/>
          </a:stretch>
        </p:blipFill>
        <p:spPr>
          <a:xfrm>
            <a:off x="4067162" y="4731590"/>
            <a:ext cx="1104568" cy="1603818"/>
          </a:xfrm>
          <a:prstGeom prst="rect">
            <a:avLst/>
          </a:prstGeom>
        </p:spPr>
      </p:pic>
      <p:pic>
        <p:nvPicPr>
          <p:cNvPr id="38" name="Picture 37">
            <a:extLst>
              <a:ext uri="{FF2B5EF4-FFF2-40B4-BE49-F238E27FC236}">
                <a16:creationId xmlns="" xmlns:a16="http://schemas.microsoft.com/office/drawing/2014/main" id="{AAFADC0D-8992-1249-B49B-9AA0AC679CE8}"/>
              </a:ext>
            </a:extLst>
          </p:cNvPr>
          <p:cNvPicPr>
            <a:picLocks noChangeAspect="1"/>
          </p:cNvPicPr>
          <p:nvPr/>
        </p:nvPicPr>
        <p:blipFill>
          <a:blip r:embed="rId11"/>
          <a:stretch>
            <a:fillRect/>
          </a:stretch>
        </p:blipFill>
        <p:spPr>
          <a:xfrm>
            <a:off x="5751881" y="4743701"/>
            <a:ext cx="1106575" cy="1603818"/>
          </a:xfrm>
          <a:prstGeom prst="rect">
            <a:avLst/>
          </a:prstGeom>
        </p:spPr>
      </p:pic>
      <p:pic>
        <p:nvPicPr>
          <p:cNvPr id="39" name="Picture 38">
            <a:extLst>
              <a:ext uri="{FF2B5EF4-FFF2-40B4-BE49-F238E27FC236}">
                <a16:creationId xmlns="" xmlns:a16="http://schemas.microsoft.com/office/drawing/2014/main" id="{5E48D287-10DD-D349-BDD8-47A60872A390}"/>
              </a:ext>
            </a:extLst>
          </p:cNvPr>
          <p:cNvPicPr>
            <a:picLocks noChangeAspect="1"/>
          </p:cNvPicPr>
          <p:nvPr/>
        </p:nvPicPr>
        <p:blipFill>
          <a:blip r:embed="rId12"/>
          <a:stretch>
            <a:fillRect/>
          </a:stretch>
        </p:blipFill>
        <p:spPr>
          <a:xfrm>
            <a:off x="2379634" y="4731590"/>
            <a:ext cx="1104568" cy="1600907"/>
          </a:xfrm>
          <a:prstGeom prst="rect">
            <a:avLst/>
          </a:prstGeom>
        </p:spPr>
      </p:pic>
      <p:sp>
        <p:nvSpPr>
          <p:cNvPr id="42" name="Rectangle 41">
            <a:extLst>
              <a:ext uri="{FF2B5EF4-FFF2-40B4-BE49-F238E27FC236}">
                <a16:creationId xmlns="" xmlns:a16="http://schemas.microsoft.com/office/drawing/2014/main" id="{D25AB86C-1EAF-FC42-B5CC-4D45CF66CFBD}"/>
              </a:ext>
            </a:extLst>
          </p:cNvPr>
          <p:cNvSpPr/>
          <p:nvPr/>
        </p:nvSpPr>
        <p:spPr>
          <a:xfrm>
            <a:off x="5746377" y="4720717"/>
            <a:ext cx="1127222" cy="1637342"/>
          </a:xfrm>
          <a:prstGeom prst="rect">
            <a:avLst/>
          </a:prstGeom>
          <a:noFill/>
          <a:ln w="57150">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 xmlns:a16="http://schemas.microsoft.com/office/drawing/2014/main" id="{D5E14BD9-16D5-5C4E-828D-084D80D861C3}"/>
              </a:ext>
            </a:extLst>
          </p:cNvPr>
          <p:cNvSpPr/>
          <p:nvPr/>
        </p:nvSpPr>
        <p:spPr>
          <a:xfrm>
            <a:off x="2350741" y="4703910"/>
            <a:ext cx="1127222" cy="16520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394FE88F-3015-0046-AF51-7066D4F91F01}"/>
              </a:ext>
            </a:extLst>
          </p:cNvPr>
          <p:cNvSpPr/>
          <p:nvPr/>
        </p:nvSpPr>
        <p:spPr>
          <a:xfrm>
            <a:off x="4041984" y="4699889"/>
            <a:ext cx="1127222" cy="165202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 xmlns:a16="http://schemas.microsoft.com/office/drawing/2014/main" id="{356644B5-99D6-B546-976D-5CD13CB235C3}"/>
              </a:ext>
            </a:extLst>
          </p:cNvPr>
          <p:cNvCxnSpPr>
            <a:cxnSpLocks/>
            <a:stCxn id="43" idx="3"/>
            <a:endCxn id="45" idx="1"/>
          </p:cNvCxnSpPr>
          <p:nvPr/>
        </p:nvCxnSpPr>
        <p:spPr>
          <a:xfrm flipV="1">
            <a:off x="3477963" y="5525904"/>
            <a:ext cx="564021" cy="4021"/>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 xmlns:a16="http://schemas.microsoft.com/office/drawing/2014/main" id="{E43DE8A7-FD3C-AF42-AED3-491939FCB2C0}"/>
              </a:ext>
            </a:extLst>
          </p:cNvPr>
          <p:cNvCxnSpPr>
            <a:cxnSpLocks/>
          </p:cNvCxnSpPr>
          <p:nvPr/>
        </p:nvCxnSpPr>
        <p:spPr>
          <a:xfrm flipV="1">
            <a:off x="5189162" y="5521882"/>
            <a:ext cx="564021" cy="4021"/>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48" name="Rectangle 47">
            <a:extLst>
              <a:ext uri="{FF2B5EF4-FFF2-40B4-BE49-F238E27FC236}">
                <a16:creationId xmlns="" xmlns:a16="http://schemas.microsoft.com/office/drawing/2014/main" id="{8D78F990-62A4-8D4B-87FF-AE1261168160}"/>
              </a:ext>
            </a:extLst>
          </p:cNvPr>
          <p:cNvSpPr/>
          <p:nvPr/>
        </p:nvSpPr>
        <p:spPr>
          <a:xfrm>
            <a:off x="4216031" y="1877591"/>
            <a:ext cx="1281535" cy="85404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 xmlns:a16="http://schemas.microsoft.com/office/drawing/2014/main" id="{723B2A1C-CD87-B84D-94A2-023B76155470}"/>
              </a:ext>
            </a:extLst>
          </p:cNvPr>
          <p:cNvSpPr/>
          <p:nvPr/>
        </p:nvSpPr>
        <p:spPr>
          <a:xfrm>
            <a:off x="5822976" y="1887716"/>
            <a:ext cx="1270744" cy="847777"/>
          </a:xfrm>
          <a:prstGeom prst="rect">
            <a:avLst/>
          </a:prstGeom>
          <a:noFill/>
          <a:ln w="57150">
            <a:solidFill>
              <a:srgbClr val="FC61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 xmlns:a16="http://schemas.microsoft.com/office/drawing/2014/main" id="{CB3749B2-C2E6-2849-844E-7D783C6F04C7}"/>
              </a:ext>
            </a:extLst>
          </p:cNvPr>
          <p:cNvCxnSpPr>
            <a:cxnSpLocks/>
          </p:cNvCxnSpPr>
          <p:nvPr/>
        </p:nvCxnSpPr>
        <p:spPr>
          <a:xfrm flipV="1">
            <a:off x="5494202" y="2300315"/>
            <a:ext cx="361231" cy="9562"/>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52" name="Rectangle 51">
            <a:extLst>
              <a:ext uri="{FF2B5EF4-FFF2-40B4-BE49-F238E27FC236}">
                <a16:creationId xmlns="" xmlns:a16="http://schemas.microsoft.com/office/drawing/2014/main" id="{5BA67AD6-8BD0-E440-B741-560EBDF2E1FB}"/>
              </a:ext>
            </a:extLst>
          </p:cNvPr>
          <p:cNvSpPr/>
          <p:nvPr/>
        </p:nvSpPr>
        <p:spPr>
          <a:xfrm>
            <a:off x="2622554" y="3477913"/>
            <a:ext cx="1282948" cy="85212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 xmlns:a16="http://schemas.microsoft.com/office/drawing/2014/main" id="{C43431F8-6D06-E444-BBC3-77E2601303D6}"/>
              </a:ext>
            </a:extLst>
          </p:cNvPr>
          <p:cNvCxnSpPr>
            <a:cxnSpLocks/>
          </p:cNvCxnSpPr>
          <p:nvPr/>
        </p:nvCxnSpPr>
        <p:spPr>
          <a:xfrm flipV="1">
            <a:off x="4053415" y="2316615"/>
            <a:ext cx="233283" cy="1"/>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54" name="Straight Arrow Connector 53">
            <a:extLst>
              <a:ext uri="{FF2B5EF4-FFF2-40B4-BE49-F238E27FC236}">
                <a16:creationId xmlns="" xmlns:a16="http://schemas.microsoft.com/office/drawing/2014/main" id="{1995701C-8617-2243-8AC4-D8E9B1B8CA1D}"/>
              </a:ext>
            </a:extLst>
          </p:cNvPr>
          <p:cNvCxnSpPr>
            <a:cxnSpLocks/>
          </p:cNvCxnSpPr>
          <p:nvPr/>
        </p:nvCxnSpPr>
        <p:spPr>
          <a:xfrm flipV="1">
            <a:off x="4068149" y="2287353"/>
            <a:ext cx="0" cy="1652400"/>
          </a:xfrm>
          <a:prstGeom prst="straightConnector1">
            <a:avLst/>
          </a:prstGeom>
          <a:ln w="57150">
            <a:solidFill>
              <a:srgbClr val="C00000"/>
            </a:solidFill>
            <a:tailEnd type="none"/>
          </a:ln>
        </p:spPr>
        <p:style>
          <a:lnRef idx="1">
            <a:schemeClr val="accent2"/>
          </a:lnRef>
          <a:fillRef idx="0">
            <a:schemeClr val="accent2"/>
          </a:fillRef>
          <a:effectRef idx="0">
            <a:schemeClr val="accent2"/>
          </a:effectRef>
          <a:fontRef idx="minor">
            <a:schemeClr val="tx1"/>
          </a:fontRef>
        </p:style>
      </p:cxnSp>
      <p:cxnSp>
        <p:nvCxnSpPr>
          <p:cNvPr id="56" name="Straight Arrow Connector 55">
            <a:extLst>
              <a:ext uri="{FF2B5EF4-FFF2-40B4-BE49-F238E27FC236}">
                <a16:creationId xmlns="" xmlns:a16="http://schemas.microsoft.com/office/drawing/2014/main" id="{F0643F67-57EE-8E4B-9967-434AFEE1C948}"/>
              </a:ext>
            </a:extLst>
          </p:cNvPr>
          <p:cNvCxnSpPr>
            <a:cxnSpLocks/>
          </p:cNvCxnSpPr>
          <p:nvPr/>
        </p:nvCxnSpPr>
        <p:spPr>
          <a:xfrm flipH="1">
            <a:off x="3924106" y="3911803"/>
            <a:ext cx="151358" cy="1"/>
          </a:xfrm>
          <a:prstGeom prst="straightConnector1">
            <a:avLst/>
          </a:prstGeom>
          <a:ln w="57150">
            <a:solidFill>
              <a:srgbClr val="C00000"/>
            </a:solidFill>
            <a:tailEnd type="none"/>
          </a:ln>
        </p:spPr>
        <p:style>
          <a:lnRef idx="1">
            <a:schemeClr val="accent2"/>
          </a:lnRef>
          <a:fillRef idx="0">
            <a:schemeClr val="accent2"/>
          </a:fillRef>
          <a:effectRef idx="0">
            <a:schemeClr val="accent2"/>
          </a:effectRef>
          <a:fontRef idx="minor">
            <a:schemeClr val="tx1"/>
          </a:fontRef>
        </p:style>
      </p:cxnSp>
      <p:sp>
        <p:nvSpPr>
          <p:cNvPr id="60" name="Rectangle 59">
            <a:extLst>
              <a:ext uri="{FF2B5EF4-FFF2-40B4-BE49-F238E27FC236}">
                <a16:creationId xmlns="" xmlns:a16="http://schemas.microsoft.com/office/drawing/2014/main" id="{C49568F7-9844-9343-A9F7-EBF056EE712D}"/>
              </a:ext>
            </a:extLst>
          </p:cNvPr>
          <p:cNvSpPr/>
          <p:nvPr/>
        </p:nvSpPr>
        <p:spPr>
          <a:xfrm>
            <a:off x="4083473" y="1599447"/>
            <a:ext cx="794657" cy="28705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19499018"/>
      </p:ext>
    </p:extLst>
  </p:cSld>
  <p:clrMapOvr>
    <a:masterClrMapping/>
  </p:clrMapOvr>
  <mc:AlternateContent xmlns:mc="http://schemas.openxmlformats.org/markup-compatibility/2006" xmlns:p14="http://schemas.microsoft.com/office/powerpoint/2010/main">
    <mc:Choice Requires="p14">
      <p:transition spd="med" p14:dur="700" advTm="107654">
        <p:fade/>
      </p:transition>
    </mc:Choice>
    <mc:Fallback xmlns="">
      <p:transition spd="med" advTm="107654">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subTnLst>
                                    <p:set>
                                      <p:cBhvr override="childStyle">
                                        <p:cTn dur="1" fill="hold" display="0" masterRel="nextClick" afterEffect="1"/>
                                        <p:tgtEl>
                                          <p:spTgt spid="42"/>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3" grpId="1" animBg="1"/>
      <p:bldP spid="45" grpId="0" animBg="1"/>
      <p:bldP spid="45" grpId="1" animBg="1"/>
      <p:bldP spid="48" grpId="0" animBg="1"/>
      <p:bldP spid="48" grpId="1" animBg="1"/>
      <p:bldP spid="49" grpId="0" animBg="1"/>
      <p:bldP spid="52" grpId="0" animBg="1"/>
      <p:bldP spid="52" grpId="1"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34968" y="99851"/>
            <a:ext cx="493202" cy="365125"/>
          </a:xfrm>
        </p:spPr>
        <p:txBody>
          <a:bodyPr/>
          <a:lstStyle/>
          <a:p>
            <a:fld id="{2534258D-A105-D340-9178-2A982C00D22F}" type="slidenum">
              <a:rPr lang="en-US" smtClean="0"/>
              <a:pPr/>
              <a:t>12</a:t>
            </a:fld>
            <a:endParaRPr lang="en-US" dirty="0"/>
          </a:p>
        </p:txBody>
      </p:sp>
      <p:sp>
        <p:nvSpPr>
          <p:cNvPr id="15" name="文本框 5">
            <a:extLst>
              <a:ext uri="{FF2B5EF4-FFF2-40B4-BE49-F238E27FC236}">
                <a16:creationId xmlns="" xmlns:a16="http://schemas.microsoft.com/office/drawing/2014/main" id="{D5A0CF98-0EBB-6A48-97B5-902C96E610DD}"/>
              </a:ext>
            </a:extLst>
          </p:cNvPr>
          <p:cNvSpPr txBox="1"/>
          <p:nvPr/>
        </p:nvSpPr>
        <p:spPr>
          <a:xfrm>
            <a:off x="448233" y="156840"/>
            <a:ext cx="6406065"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Building STG with Static Analysis</a:t>
            </a:r>
            <a:endParaRPr lang="zh-CN" altLang="en-US" sz="2400" b="1" dirty="0">
              <a:solidFill>
                <a:srgbClr val="1A2B37"/>
              </a:solidFill>
              <a:latin typeface="Helvetica Neue Condensed" panose="02000503000000020004" pitchFamily="2" charset="0"/>
              <a:cs typeface="Helvetica Neue Condensed" panose="02000503000000020004" pitchFamily="2" charset="0"/>
            </a:endParaRPr>
          </a:p>
        </p:txBody>
      </p:sp>
      <p:pic>
        <p:nvPicPr>
          <p:cNvPr id="43" name="Picture 42">
            <a:extLst>
              <a:ext uri="{FF2B5EF4-FFF2-40B4-BE49-F238E27FC236}">
                <a16:creationId xmlns="" xmlns:a16="http://schemas.microsoft.com/office/drawing/2014/main" id="{4D8E4F55-729C-3A42-985D-76504EDBADD0}"/>
              </a:ext>
            </a:extLst>
          </p:cNvPr>
          <p:cNvPicPr>
            <a:picLocks noChangeAspect="1"/>
          </p:cNvPicPr>
          <p:nvPr/>
        </p:nvPicPr>
        <p:blipFill>
          <a:blip r:embed="rId3"/>
          <a:stretch>
            <a:fillRect/>
          </a:stretch>
        </p:blipFill>
        <p:spPr>
          <a:xfrm>
            <a:off x="891115" y="1421161"/>
            <a:ext cx="1222587" cy="4170065"/>
          </a:xfrm>
          <a:prstGeom prst="rect">
            <a:avLst/>
          </a:prstGeom>
        </p:spPr>
      </p:pic>
      <p:sp>
        <p:nvSpPr>
          <p:cNvPr id="44" name="Rounded Rectangle 43">
            <a:extLst>
              <a:ext uri="{FF2B5EF4-FFF2-40B4-BE49-F238E27FC236}">
                <a16:creationId xmlns="" xmlns:a16="http://schemas.microsoft.com/office/drawing/2014/main" id="{BE658256-CC1F-9E4E-BC32-9BC122C92144}"/>
              </a:ext>
            </a:extLst>
          </p:cNvPr>
          <p:cNvSpPr/>
          <p:nvPr/>
        </p:nvSpPr>
        <p:spPr>
          <a:xfrm>
            <a:off x="2793241" y="1259877"/>
            <a:ext cx="5532565" cy="112811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 xmlns:a16="http://schemas.microsoft.com/office/drawing/2014/main" id="{F4A0FDE4-2CE1-6F40-A959-2C59534F2A43}"/>
              </a:ext>
            </a:extLst>
          </p:cNvPr>
          <p:cNvSpPr/>
          <p:nvPr/>
        </p:nvSpPr>
        <p:spPr>
          <a:xfrm rot="16200000">
            <a:off x="2317547" y="1511958"/>
            <a:ext cx="319952" cy="63143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 xmlns:a16="http://schemas.microsoft.com/office/drawing/2014/main" id="{10A686F0-EB3A-2D4F-BA06-26C47F8270E2}"/>
              </a:ext>
            </a:extLst>
          </p:cNvPr>
          <p:cNvSpPr txBox="1"/>
          <p:nvPr/>
        </p:nvSpPr>
        <p:spPr>
          <a:xfrm>
            <a:off x="2966081" y="1302411"/>
            <a:ext cx="4207913" cy="461665"/>
          </a:xfrm>
          <a:prstGeom prst="rect">
            <a:avLst/>
          </a:prstGeom>
          <a:noFill/>
        </p:spPr>
        <p:txBody>
          <a:bodyPr wrap="square" rtlCol="0" anchor="ctr">
            <a:spAutoFit/>
          </a:bodyPr>
          <a:lstStyle/>
          <a:p>
            <a:r>
              <a:rPr lang="en-US" altLang="zh-CN" sz="2400" b="1" dirty="0">
                <a:solidFill>
                  <a:srgbClr val="192B36"/>
                </a:solidFill>
                <a:latin typeface="Helvetica" pitchFamily="2" charset="0"/>
              </a:rPr>
              <a:t>Collect App Components:</a:t>
            </a:r>
            <a:endParaRPr lang="zh-CN" altLang="en-US" sz="2400" b="1" dirty="0">
              <a:solidFill>
                <a:srgbClr val="192B36"/>
              </a:solidFill>
              <a:latin typeface="Helvetica" pitchFamily="2" charset="0"/>
            </a:endParaRPr>
          </a:p>
        </p:txBody>
      </p:sp>
      <p:sp>
        <p:nvSpPr>
          <p:cNvPr id="47" name="TextBox 46">
            <a:extLst>
              <a:ext uri="{FF2B5EF4-FFF2-40B4-BE49-F238E27FC236}">
                <a16:creationId xmlns="" xmlns:a16="http://schemas.microsoft.com/office/drawing/2014/main" id="{782CC5BA-A0F2-584E-8A80-2C699725499E}"/>
              </a:ext>
            </a:extLst>
          </p:cNvPr>
          <p:cNvSpPr txBox="1"/>
          <p:nvPr/>
        </p:nvSpPr>
        <p:spPr>
          <a:xfrm>
            <a:off x="2992067" y="1666559"/>
            <a:ext cx="4900777" cy="707886"/>
          </a:xfrm>
          <a:prstGeom prst="rect">
            <a:avLst/>
          </a:prstGeom>
          <a:noFill/>
        </p:spPr>
        <p:txBody>
          <a:bodyPr wrap="square" rtlCol="0" anchor="ctr">
            <a:spAutoFit/>
          </a:bodyPr>
          <a:lstStyle/>
          <a:p>
            <a:pPr marL="342900" indent="-342900">
              <a:buFont typeface="Wingdings" pitchFamily="2" charset="2"/>
              <a:buChar char="ü"/>
            </a:pPr>
            <a:r>
              <a:rPr lang="en-US" altLang="zh-CN" sz="2000" dirty="0">
                <a:solidFill>
                  <a:srgbClr val="192B36"/>
                </a:solidFill>
                <a:latin typeface="Helvetica" pitchFamily="2" charset="0"/>
              </a:rPr>
              <a:t>Activities</a:t>
            </a:r>
          </a:p>
          <a:p>
            <a:pPr marL="342900" indent="-342900">
              <a:buFont typeface="Wingdings" pitchFamily="2" charset="2"/>
              <a:buChar char="ü"/>
            </a:pPr>
            <a:r>
              <a:rPr lang="en-US" altLang="zh-CN" sz="2000" dirty="0">
                <a:solidFill>
                  <a:srgbClr val="192B36"/>
                </a:solidFill>
                <a:latin typeface="Helvetica" pitchFamily="2" charset="0"/>
              </a:rPr>
              <a:t>Services &amp; broadcast receivers</a:t>
            </a:r>
            <a:endParaRPr lang="zh-CN" altLang="en-US" sz="2000" dirty="0">
              <a:solidFill>
                <a:srgbClr val="192B36"/>
              </a:solidFill>
              <a:latin typeface="Helvetica" pitchFamily="2" charset="0"/>
            </a:endParaRPr>
          </a:p>
        </p:txBody>
      </p:sp>
      <p:sp>
        <p:nvSpPr>
          <p:cNvPr id="48" name="Rounded Rectangle 47">
            <a:extLst>
              <a:ext uri="{FF2B5EF4-FFF2-40B4-BE49-F238E27FC236}">
                <a16:creationId xmlns="" xmlns:a16="http://schemas.microsoft.com/office/drawing/2014/main" id="{5F73DE7A-0339-444E-9FC9-36E0146EA96D}"/>
              </a:ext>
            </a:extLst>
          </p:cNvPr>
          <p:cNvSpPr/>
          <p:nvPr/>
        </p:nvSpPr>
        <p:spPr>
          <a:xfrm>
            <a:off x="2740693" y="2901567"/>
            <a:ext cx="5532565" cy="112811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iangle 48">
            <a:extLst>
              <a:ext uri="{FF2B5EF4-FFF2-40B4-BE49-F238E27FC236}">
                <a16:creationId xmlns="" xmlns:a16="http://schemas.microsoft.com/office/drawing/2014/main" id="{4690C3AB-101E-8B4E-8FE5-BF54C48170DB}"/>
              </a:ext>
            </a:extLst>
          </p:cNvPr>
          <p:cNvSpPr/>
          <p:nvPr/>
        </p:nvSpPr>
        <p:spPr>
          <a:xfrm rot="16200000">
            <a:off x="2290687" y="3154694"/>
            <a:ext cx="319953" cy="63143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30C57EF5-3669-E043-89E4-E9B3287A228C}"/>
              </a:ext>
            </a:extLst>
          </p:cNvPr>
          <p:cNvSpPr txBox="1"/>
          <p:nvPr/>
        </p:nvSpPr>
        <p:spPr>
          <a:xfrm>
            <a:off x="2913533" y="2932226"/>
            <a:ext cx="4207913" cy="461665"/>
          </a:xfrm>
          <a:prstGeom prst="rect">
            <a:avLst/>
          </a:prstGeom>
          <a:noFill/>
        </p:spPr>
        <p:txBody>
          <a:bodyPr wrap="square" rtlCol="0" anchor="ctr">
            <a:spAutoFit/>
          </a:bodyPr>
          <a:lstStyle/>
          <a:p>
            <a:r>
              <a:rPr lang="en-US" altLang="zh-CN" sz="2400" b="1" dirty="0">
                <a:solidFill>
                  <a:srgbClr val="192B36"/>
                </a:solidFill>
                <a:latin typeface="Helvetica" pitchFamily="2" charset="0"/>
              </a:rPr>
              <a:t>Reconstruct Screens:</a:t>
            </a:r>
            <a:endParaRPr lang="zh-CN" altLang="en-US" sz="2400" b="1" dirty="0">
              <a:solidFill>
                <a:srgbClr val="192B36"/>
              </a:solidFill>
              <a:latin typeface="Helvetica" pitchFamily="2" charset="0"/>
            </a:endParaRPr>
          </a:p>
        </p:txBody>
      </p:sp>
      <p:sp>
        <p:nvSpPr>
          <p:cNvPr id="51" name="TextBox 50">
            <a:extLst>
              <a:ext uri="{FF2B5EF4-FFF2-40B4-BE49-F238E27FC236}">
                <a16:creationId xmlns="" xmlns:a16="http://schemas.microsoft.com/office/drawing/2014/main" id="{6B011CD0-6C42-2444-BC29-C26A20D1539C}"/>
              </a:ext>
            </a:extLst>
          </p:cNvPr>
          <p:cNvSpPr txBox="1"/>
          <p:nvPr/>
        </p:nvSpPr>
        <p:spPr>
          <a:xfrm>
            <a:off x="2918499" y="3285051"/>
            <a:ext cx="4900777" cy="707886"/>
          </a:xfrm>
          <a:prstGeom prst="rect">
            <a:avLst/>
          </a:prstGeom>
          <a:noFill/>
        </p:spPr>
        <p:txBody>
          <a:bodyPr wrap="square" rtlCol="0" anchor="ctr">
            <a:spAutoFit/>
          </a:bodyPr>
          <a:lstStyle/>
          <a:p>
            <a:pPr marL="342900" indent="-342900">
              <a:buFont typeface="Wingdings" pitchFamily="2" charset="2"/>
              <a:buChar char="ü"/>
            </a:pPr>
            <a:r>
              <a:rPr lang="en-US" altLang="zh-CN" sz="2000" dirty="0">
                <a:solidFill>
                  <a:srgbClr val="192B36"/>
                </a:solidFill>
                <a:latin typeface="Helvetica" pitchFamily="2" charset="0"/>
              </a:rPr>
              <a:t>Creation/removal of fragments</a:t>
            </a:r>
          </a:p>
          <a:p>
            <a:pPr marL="342900" indent="-342900">
              <a:buFont typeface="Wingdings" pitchFamily="2" charset="2"/>
              <a:buChar char="ü"/>
            </a:pPr>
            <a:r>
              <a:rPr lang="en-US" altLang="zh-CN" sz="2000" dirty="0">
                <a:solidFill>
                  <a:srgbClr val="192B36"/>
                </a:solidFill>
                <a:latin typeface="Helvetica" pitchFamily="2" charset="0"/>
              </a:rPr>
              <a:t>Drawer/menu/dialog</a:t>
            </a:r>
            <a:endParaRPr lang="zh-CN" altLang="en-US" sz="2000" dirty="0">
              <a:solidFill>
                <a:srgbClr val="192B36"/>
              </a:solidFill>
              <a:latin typeface="Helvetica" pitchFamily="2" charset="0"/>
            </a:endParaRPr>
          </a:p>
        </p:txBody>
      </p:sp>
      <p:sp>
        <p:nvSpPr>
          <p:cNvPr id="52" name="Rounded Rectangle 51">
            <a:extLst>
              <a:ext uri="{FF2B5EF4-FFF2-40B4-BE49-F238E27FC236}">
                <a16:creationId xmlns="" xmlns:a16="http://schemas.microsoft.com/office/drawing/2014/main" id="{A29CF38D-FA5E-4749-8552-3F29174C6ED8}"/>
              </a:ext>
            </a:extLst>
          </p:cNvPr>
          <p:cNvSpPr/>
          <p:nvPr/>
        </p:nvSpPr>
        <p:spPr>
          <a:xfrm>
            <a:off x="2732195" y="4544905"/>
            <a:ext cx="5532565" cy="112811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iangle 52">
            <a:extLst>
              <a:ext uri="{FF2B5EF4-FFF2-40B4-BE49-F238E27FC236}">
                <a16:creationId xmlns="" xmlns:a16="http://schemas.microsoft.com/office/drawing/2014/main" id="{C82AAB43-6D42-7D43-8BF3-0E48A04FADCB}"/>
              </a:ext>
            </a:extLst>
          </p:cNvPr>
          <p:cNvSpPr/>
          <p:nvPr/>
        </p:nvSpPr>
        <p:spPr>
          <a:xfrm rot="16200000">
            <a:off x="2288357" y="4797271"/>
            <a:ext cx="324612" cy="631437"/>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 xmlns:a16="http://schemas.microsoft.com/office/drawing/2014/main" id="{BA20A5E5-4412-5349-919B-D423D2D396BA}"/>
              </a:ext>
            </a:extLst>
          </p:cNvPr>
          <p:cNvSpPr txBox="1"/>
          <p:nvPr/>
        </p:nvSpPr>
        <p:spPr>
          <a:xfrm>
            <a:off x="2897481" y="4570334"/>
            <a:ext cx="4207913" cy="461665"/>
          </a:xfrm>
          <a:prstGeom prst="rect">
            <a:avLst/>
          </a:prstGeom>
          <a:noFill/>
        </p:spPr>
        <p:txBody>
          <a:bodyPr wrap="square" rtlCol="0" anchor="ctr">
            <a:spAutoFit/>
          </a:bodyPr>
          <a:lstStyle/>
          <a:p>
            <a:r>
              <a:rPr lang="en-US" altLang="zh-CN" sz="2400" b="1" dirty="0">
                <a:solidFill>
                  <a:srgbClr val="192B36"/>
                </a:solidFill>
                <a:latin typeface="Helvetica" pitchFamily="2" charset="0"/>
              </a:rPr>
              <a:t>Connect Components:</a:t>
            </a:r>
            <a:endParaRPr lang="zh-CN" altLang="en-US" sz="2400" b="1" dirty="0">
              <a:solidFill>
                <a:srgbClr val="192B36"/>
              </a:solidFill>
              <a:latin typeface="Helvetica" pitchFamily="2" charset="0"/>
            </a:endParaRPr>
          </a:p>
        </p:txBody>
      </p:sp>
      <p:sp>
        <p:nvSpPr>
          <p:cNvPr id="55" name="TextBox 54">
            <a:extLst>
              <a:ext uri="{FF2B5EF4-FFF2-40B4-BE49-F238E27FC236}">
                <a16:creationId xmlns="" xmlns:a16="http://schemas.microsoft.com/office/drawing/2014/main" id="{31607841-9AE6-474E-8DC0-3F8D973C873C}"/>
              </a:ext>
            </a:extLst>
          </p:cNvPr>
          <p:cNvSpPr txBox="1"/>
          <p:nvPr/>
        </p:nvSpPr>
        <p:spPr>
          <a:xfrm>
            <a:off x="2897481" y="4900821"/>
            <a:ext cx="4900777" cy="707886"/>
          </a:xfrm>
          <a:prstGeom prst="rect">
            <a:avLst/>
          </a:prstGeom>
          <a:noFill/>
        </p:spPr>
        <p:txBody>
          <a:bodyPr wrap="square" rtlCol="0" anchor="ctr">
            <a:spAutoFit/>
          </a:bodyPr>
          <a:lstStyle/>
          <a:p>
            <a:pPr marL="342900" indent="-342900">
              <a:buFont typeface="Wingdings" pitchFamily="2" charset="2"/>
              <a:buChar char="ü"/>
            </a:pPr>
            <a:r>
              <a:rPr lang="en-US" altLang="zh-CN" sz="2000" dirty="0">
                <a:solidFill>
                  <a:srgbClr val="192B36"/>
                </a:solidFill>
                <a:latin typeface="Helvetica" pitchFamily="2" charset="0"/>
              </a:rPr>
              <a:t>Transitions between different screens</a:t>
            </a:r>
          </a:p>
          <a:p>
            <a:pPr marL="342900" indent="-342900">
              <a:buFont typeface="Wingdings" pitchFamily="2" charset="2"/>
              <a:buChar char="ü"/>
            </a:pPr>
            <a:r>
              <a:rPr lang="en-US" altLang="zh-CN" sz="2000" dirty="0">
                <a:solidFill>
                  <a:srgbClr val="192B36"/>
                </a:solidFill>
                <a:latin typeface="Helvetica" pitchFamily="2" charset="0"/>
              </a:rPr>
              <a:t>Assign triggers</a:t>
            </a:r>
            <a:endParaRPr lang="zh-CN" altLang="en-US" sz="2000" dirty="0">
              <a:solidFill>
                <a:srgbClr val="192B36"/>
              </a:solidFill>
              <a:latin typeface="Helvetica" pitchFamily="2" charset="0"/>
            </a:endParaRPr>
          </a:p>
        </p:txBody>
      </p:sp>
      <p:sp>
        <p:nvSpPr>
          <p:cNvPr id="29" name="Rectangle 5">
            <a:extLst>
              <a:ext uri="{FF2B5EF4-FFF2-40B4-BE49-F238E27FC236}">
                <a16:creationId xmlns="" xmlns:a16="http://schemas.microsoft.com/office/drawing/2014/main" id="{9513CAD5-9BA0-F848-B38B-86BCD5C1C5BB}"/>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0" name="TextBox 29">
            <a:extLst>
              <a:ext uri="{FF2B5EF4-FFF2-40B4-BE49-F238E27FC236}">
                <a16:creationId xmlns="" xmlns:a16="http://schemas.microsoft.com/office/drawing/2014/main" id="{8AE77D7F-6CD2-7B49-9469-3D197E24FECF}"/>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31" name="Rectangle 5">
            <a:extLst>
              <a:ext uri="{FF2B5EF4-FFF2-40B4-BE49-F238E27FC236}">
                <a16:creationId xmlns="" xmlns:a16="http://schemas.microsoft.com/office/drawing/2014/main" id="{E7ADA7D1-4735-A248-8A94-4CB8FF821D06}"/>
              </a:ext>
            </a:extLst>
          </p:cNvPr>
          <p:cNvSpPr>
            <a:spLocks noChangeArrowheads="1"/>
          </p:cNvSpPr>
          <p:nvPr/>
        </p:nvSpPr>
        <p:spPr bwMode="auto">
          <a:xfrm>
            <a:off x="3114048" y="6545971"/>
            <a:ext cx="2917046" cy="324613"/>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2" name="Rectangle 5">
            <a:extLst>
              <a:ext uri="{FF2B5EF4-FFF2-40B4-BE49-F238E27FC236}">
                <a16:creationId xmlns="" xmlns:a16="http://schemas.microsoft.com/office/drawing/2014/main" id="{CD871169-5079-424D-B395-7E93704E3DCE}"/>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3" name="TextBox 32">
            <a:extLst>
              <a:ext uri="{FF2B5EF4-FFF2-40B4-BE49-F238E27FC236}">
                <a16:creationId xmlns="" xmlns:a16="http://schemas.microsoft.com/office/drawing/2014/main" id="{BC138DF3-6EBB-1A4C-A433-89502A73252A}"/>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Our Approach</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34" name="TextBox 33">
            <a:extLst>
              <a:ext uri="{FF2B5EF4-FFF2-40B4-BE49-F238E27FC236}">
                <a16:creationId xmlns="" xmlns:a16="http://schemas.microsoft.com/office/drawing/2014/main" id="{D882FC7E-4974-ED46-B378-DAE299447380}"/>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812068929"/>
      </p:ext>
    </p:extLst>
  </p:cSld>
  <p:clrMapOvr>
    <a:masterClrMapping/>
  </p:clrMapOvr>
  <mc:AlternateContent xmlns:mc="http://schemas.openxmlformats.org/markup-compatibility/2006" xmlns:p14="http://schemas.microsoft.com/office/powerpoint/2010/main">
    <mc:Choice Requires="p14">
      <p:transition spd="slow" p14:dur="2000" advTm="63267"/>
    </mc:Choice>
    <mc:Fallback xmlns="">
      <p:transition spd="slow" advTm="63267"/>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 xmlns:a16="http://schemas.microsoft.com/office/drawing/2014/main" id="{D8EC03BF-F556-1848-9D7E-11CD4619A1D3}"/>
              </a:ext>
            </a:extLst>
          </p:cNvPr>
          <p:cNvSpPr/>
          <p:nvPr/>
        </p:nvSpPr>
        <p:spPr>
          <a:xfrm>
            <a:off x="144024" y="2468657"/>
            <a:ext cx="2697212" cy="1842435"/>
          </a:xfrm>
          <a:prstGeom prst="roundRect">
            <a:avLst>
              <a:gd name="adj" fmla="val 8958"/>
            </a:avLst>
          </a:prstGeom>
          <a:solidFill>
            <a:schemeClr val="bg1"/>
          </a:solid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 xmlns:a16="http://schemas.microsoft.com/office/drawing/2014/main" id="{B181CBDE-B9C8-3643-8AB0-5A537448E60C}"/>
              </a:ext>
            </a:extLst>
          </p:cNvPr>
          <p:cNvSpPr>
            <a:spLocks noGrp="1"/>
          </p:cNvSpPr>
          <p:nvPr>
            <p:ph type="sldNum" sz="quarter" idx="12"/>
          </p:nvPr>
        </p:nvSpPr>
        <p:spPr>
          <a:xfrm>
            <a:off x="30427" y="104210"/>
            <a:ext cx="493202" cy="365125"/>
          </a:xfrm>
        </p:spPr>
        <p:txBody>
          <a:bodyPr/>
          <a:lstStyle/>
          <a:p>
            <a:fld id="{2534258D-A105-D340-9178-2A982C00D22F}" type="slidenum">
              <a:rPr lang="en-US" smtClean="0"/>
              <a:pPr/>
              <a:t>13</a:t>
            </a:fld>
            <a:endParaRPr lang="en-US" dirty="0"/>
          </a:p>
        </p:txBody>
      </p:sp>
      <p:sp>
        <p:nvSpPr>
          <p:cNvPr id="55" name="文本框 5">
            <a:extLst>
              <a:ext uri="{FF2B5EF4-FFF2-40B4-BE49-F238E27FC236}">
                <a16:creationId xmlns="" xmlns:a16="http://schemas.microsoft.com/office/drawing/2014/main" id="{415B7973-7015-DD44-8F8D-15917EF3D41F}"/>
              </a:ext>
            </a:extLst>
          </p:cNvPr>
          <p:cNvSpPr txBox="1"/>
          <p:nvPr/>
        </p:nvSpPr>
        <p:spPr>
          <a:xfrm>
            <a:off x="456051" y="143431"/>
            <a:ext cx="6406065"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Building STG Statically has Limitations</a:t>
            </a:r>
            <a:endParaRPr lang="zh-CN" altLang="en-US" sz="2400" b="1" dirty="0">
              <a:solidFill>
                <a:srgbClr val="1A2B37"/>
              </a:solidFill>
              <a:latin typeface="Helvetica Neue Condensed" panose="02000503000000020004" pitchFamily="2" charset="0"/>
              <a:cs typeface="Helvetica Neue Condensed" panose="02000503000000020004" pitchFamily="2" charset="0"/>
            </a:endParaRPr>
          </a:p>
        </p:txBody>
      </p:sp>
      <p:sp>
        <p:nvSpPr>
          <p:cNvPr id="34" name="Rectangle 33">
            <a:extLst>
              <a:ext uri="{FF2B5EF4-FFF2-40B4-BE49-F238E27FC236}">
                <a16:creationId xmlns="" xmlns:a16="http://schemas.microsoft.com/office/drawing/2014/main" id="{5031A5F0-344F-404A-8794-9C22E622CF47}"/>
              </a:ext>
            </a:extLst>
          </p:cNvPr>
          <p:cNvSpPr/>
          <p:nvPr/>
        </p:nvSpPr>
        <p:spPr>
          <a:xfrm>
            <a:off x="3942" y="2792231"/>
            <a:ext cx="3015513" cy="1077218"/>
          </a:xfrm>
          <a:prstGeom prst="rect">
            <a:avLst/>
          </a:prstGeom>
          <a:noFill/>
        </p:spPr>
        <p:txBody>
          <a:bodyPr wrap="square">
            <a:spAutoFit/>
          </a:bodyPr>
          <a:lstStyle/>
          <a:p>
            <a:pPr marL="0" lvl="1" algn="ctr"/>
            <a:r>
              <a:rPr lang="en-US" sz="32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Dynamic </a:t>
            </a:r>
          </a:p>
          <a:p>
            <a:pPr marL="0" lvl="1" algn="ctr"/>
            <a:r>
              <a:rPr lang="en-US" sz="32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Exploration</a:t>
            </a:r>
          </a:p>
        </p:txBody>
      </p:sp>
      <p:sp>
        <p:nvSpPr>
          <p:cNvPr id="33" name="Rectangle 5">
            <a:extLst>
              <a:ext uri="{FF2B5EF4-FFF2-40B4-BE49-F238E27FC236}">
                <a16:creationId xmlns="" xmlns:a16="http://schemas.microsoft.com/office/drawing/2014/main" id="{CD10B360-601C-374C-AAD2-A906F98F2459}"/>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5" name="TextBox 34">
            <a:extLst>
              <a:ext uri="{FF2B5EF4-FFF2-40B4-BE49-F238E27FC236}">
                <a16:creationId xmlns="" xmlns:a16="http://schemas.microsoft.com/office/drawing/2014/main" id="{476586B5-A4BC-2240-AAA8-7309A38177AD}"/>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36" name="Rectangle 5">
            <a:extLst>
              <a:ext uri="{FF2B5EF4-FFF2-40B4-BE49-F238E27FC236}">
                <a16:creationId xmlns="" xmlns:a16="http://schemas.microsoft.com/office/drawing/2014/main" id="{38FDBF4B-3B84-A848-AFE0-AC8303D07B3F}"/>
              </a:ext>
            </a:extLst>
          </p:cNvPr>
          <p:cNvSpPr>
            <a:spLocks noChangeArrowheads="1"/>
          </p:cNvSpPr>
          <p:nvPr/>
        </p:nvSpPr>
        <p:spPr bwMode="auto">
          <a:xfrm>
            <a:off x="3114048" y="6545971"/>
            <a:ext cx="2917046" cy="324613"/>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7" name="Rectangle 5">
            <a:extLst>
              <a:ext uri="{FF2B5EF4-FFF2-40B4-BE49-F238E27FC236}">
                <a16:creationId xmlns="" xmlns:a16="http://schemas.microsoft.com/office/drawing/2014/main" id="{8A86BAFE-9FF7-3B48-A16B-CB9D0734C717}"/>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8" name="TextBox 37">
            <a:extLst>
              <a:ext uri="{FF2B5EF4-FFF2-40B4-BE49-F238E27FC236}">
                <a16:creationId xmlns="" xmlns:a16="http://schemas.microsoft.com/office/drawing/2014/main" id="{5AAE941F-E1D1-E245-8858-9089A63E7EAB}"/>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Our Approach</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39" name="TextBox 38">
            <a:extLst>
              <a:ext uri="{FF2B5EF4-FFF2-40B4-BE49-F238E27FC236}">
                <a16:creationId xmlns="" xmlns:a16="http://schemas.microsoft.com/office/drawing/2014/main" id="{42532392-9DC3-A046-89A8-C5ED08D1AFBF}"/>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pic>
        <p:nvPicPr>
          <p:cNvPr id="3" name="Picture 2">
            <a:extLst>
              <a:ext uri="{FF2B5EF4-FFF2-40B4-BE49-F238E27FC236}">
                <a16:creationId xmlns="" xmlns:a16="http://schemas.microsoft.com/office/drawing/2014/main" id="{6FF7F6F5-D18C-1F46-85B5-7B612F9FE0EA}"/>
              </a:ext>
            </a:extLst>
          </p:cNvPr>
          <p:cNvPicPr>
            <a:picLocks noChangeAspect="1"/>
          </p:cNvPicPr>
          <p:nvPr/>
        </p:nvPicPr>
        <p:blipFill>
          <a:blip r:embed="rId4"/>
          <a:stretch>
            <a:fillRect/>
          </a:stretch>
        </p:blipFill>
        <p:spPr>
          <a:xfrm>
            <a:off x="4013037" y="2039009"/>
            <a:ext cx="883527" cy="883527"/>
          </a:xfrm>
          <a:prstGeom prst="rect">
            <a:avLst/>
          </a:prstGeom>
        </p:spPr>
      </p:pic>
      <p:pic>
        <p:nvPicPr>
          <p:cNvPr id="13" name="Picture 12">
            <a:extLst>
              <a:ext uri="{FF2B5EF4-FFF2-40B4-BE49-F238E27FC236}">
                <a16:creationId xmlns="" xmlns:a16="http://schemas.microsoft.com/office/drawing/2014/main" id="{A2FB067F-345E-7D4D-9BC6-1006BDD9BCCA}"/>
              </a:ext>
            </a:extLst>
          </p:cNvPr>
          <p:cNvPicPr>
            <a:picLocks noChangeAspect="1"/>
          </p:cNvPicPr>
          <p:nvPr/>
        </p:nvPicPr>
        <p:blipFill>
          <a:blip r:embed="rId4"/>
          <a:stretch>
            <a:fillRect/>
          </a:stretch>
        </p:blipFill>
        <p:spPr>
          <a:xfrm>
            <a:off x="4013036" y="3704427"/>
            <a:ext cx="883527" cy="883527"/>
          </a:xfrm>
          <a:prstGeom prst="rect">
            <a:avLst/>
          </a:prstGeom>
        </p:spPr>
      </p:pic>
      <p:sp>
        <p:nvSpPr>
          <p:cNvPr id="4" name="Rectangle 3">
            <a:extLst>
              <a:ext uri="{FF2B5EF4-FFF2-40B4-BE49-F238E27FC236}">
                <a16:creationId xmlns="" xmlns:a16="http://schemas.microsoft.com/office/drawing/2014/main" id="{4F65C397-C99B-354E-A611-11BFBE97A1EA}"/>
              </a:ext>
            </a:extLst>
          </p:cNvPr>
          <p:cNvSpPr/>
          <p:nvPr/>
        </p:nvSpPr>
        <p:spPr>
          <a:xfrm>
            <a:off x="4951573" y="2288148"/>
            <a:ext cx="3801041" cy="523220"/>
          </a:xfrm>
          <a:prstGeom prst="rect">
            <a:avLst/>
          </a:prstGeom>
        </p:spPr>
        <p:txBody>
          <a:bodyPr wrap="none">
            <a:spAutoFit/>
          </a:bodyPr>
          <a:lstStyle/>
          <a:p>
            <a:pPr marL="0" lvl="1"/>
            <a:r>
              <a:rPr lang="en-US" sz="2800" b="1" dirty="0">
                <a:solidFill>
                  <a:srgbClr val="192B36"/>
                </a:solidFill>
                <a:latin typeface="Helvetica" pitchFamily="2" charset="0"/>
                <a:ea typeface="Helvetica Neue" panose="02000503000000020004" pitchFamily="2" charset="0"/>
                <a:cs typeface="Helvetica Neue" panose="02000503000000020004" pitchFamily="2" charset="0"/>
              </a:rPr>
              <a:t>Over-approximations</a:t>
            </a:r>
          </a:p>
        </p:txBody>
      </p:sp>
      <p:sp>
        <p:nvSpPr>
          <p:cNvPr id="15" name="Rectangle 14">
            <a:extLst>
              <a:ext uri="{FF2B5EF4-FFF2-40B4-BE49-F238E27FC236}">
                <a16:creationId xmlns="" xmlns:a16="http://schemas.microsoft.com/office/drawing/2014/main" id="{B504583E-F654-FB44-B9E7-A4DFD0688E0F}"/>
              </a:ext>
            </a:extLst>
          </p:cNvPr>
          <p:cNvSpPr/>
          <p:nvPr/>
        </p:nvSpPr>
        <p:spPr>
          <a:xfrm>
            <a:off x="4984488" y="3921030"/>
            <a:ext cx="4020652" cy="523220"/>
          </a:xfrm>
          <a:prstGeom prst="rect">
            <a:avLst/>
          </a:prstGeom>
        </p:spPr>
        <p:txBody>
          <a:bodyPr wrap="none">
            <a:spAutoFit/>
          </a:bodyPr>
          <a:lstStyle/>
          <a:p>
            <a:pPr marL="0" lvl="1"/>
            <a:r>
              <a:rPr lang="en-US" sz="2800" b="1" dirty="0">
                <a:solidFill>
                  <a:srgbClr val="192B36"/>
                </a:solidFill>
                <a:latin typeface="Helvetica" pitchFamily="2" charset="0"/>
                <a:ea typeface="Helvetica Neue" panose="02000503000000020004" pitchFamily="2" charset="0"/>
                <a:cs typeface="Helvetica Neue" panose="02000503000000020004" pitchFamily="2" charset="0"/>
              </a:rPr>
              <a:t>Under-approximations</a:t>
            </a:r>
          </a:p>
        </p:txBody>
      </p:sp>
      <p:sp>
        <p:nvSpPr>
          <p:cNvPr id="5" name="Left Brace 4"/>
          <p:cNvSpPr/>
          <p:nvPr/>
        </p:nvSpPr>
        <p:spPr>
          <a:xfrm>
            <a:off x="3394447" y="2039009"/>
            <a:ext cx="412393" cy="2792689"/>
          </a:xfrm>
          <a:prstGeom prst="leftBrace">
            <a:avLst/>
          </a:prstGeom>
          <a:noFill/>
          <a:ln w="57150" cmpd="sng">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87093309"/>
      </p:ext>
    </p:extLst>
  </p:cSld>
  <p:clrMapOvr>
    <a:masterClrMapping/>
  </p:clrMapOvr>
  <mc:AlternateContent xmlns:mc="http://schemas.openxmlformats.org/markup-compatibility/2006">
    <mc:Choice xmlns="" xmlns:p159="http://schemas.microsoft.com/office/powerpoint/2015/09/main" Requires="p159">
      <p:transition spd="med" advTm="169586">
        <p159:morph option="byObject"/>
      </p:transition>
    </mc:Choice>
    <mc:Fallback>
      <p:transition xmlns:p14="http://schemas.microsoft.com/office/powerpoint/2010/main" spd="med" advTm="169586">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5A89D62-ACC2-D54F-B6CF-3A67F0F738C7}"/>
              </a:ext>
            </a:extLst>
          </p:cNvPr>
          <p:cNvSpPr>
            <a:spLocks noGrp="1"/>
          </p:cNvSpPr>
          <p:nvPr>
            <p:ph type="sldNum" sz="quarter" idx="12"/>
          </p:nvPr>
        </p:nvSpPr>
        <p:spPr/>
        <p:txBody>
          <a:bodyPr/>
          <a:lstStyle/>
          <a:p>
            <a:fld id="{2534258D-A105-D340-9178-2A982C00D22F}" type="slidenum">
              <a:rPr lang="en-US" smtClean="0"/>
              <a:pPr/>
              <a:t>14</a:t>
            </a:fld>
            <a:endParaRPr lang="en-US" dirty="0"/>
          </a:p>
        </p:txBody>
      </p:sp>
      <p:sp>
        <p:nvSpPr>
          <p:cNvPr id="3" name="Rectangle 2">
            <a:extLst>
              <a:ext uri="{FF2B5EF4-FFF2-40B4-BE49-F238E27FC236}">
                <a16:creationId xmlns="" xmlns:a16="http://schemas.microsoft.com/office/drawing/2014/main" id="{B10F16A6-E4A9-9C41-9E16-E2AFA3246F0B}"/>
              </a:ext>
            </a:extLst>
          </p:cNvPr>
          <p:cNvSpPr/>
          <p:nvPr/>
        </p:nvSpPr>
        <p:spPr>
          <a:xfrm>
            <a:off x="568817" y="1395752"/>
            <a:ext cx="4815600" cy="4021165"/>
          </a:xfrm>
          <a:prstGeom prst="rect">
            <a:avLst/>
          </a:prstGeom>
        </p:spPr>
        <p:txBody>
          <a:bodyPr wrap="square">
            <a:spAutoFit/>
          </a:bodyPr>
          <a:lstStyle/>
          <a:p>
            <a:pPr marL="285750" indent="-285750">
              <a:lnSpc>
                <a:spcPct val="130000"/>
              </a:lnSpc>
              <a:buFont typeface="Arial" panose="020B0604020202020204" pitchFamily="34" charset="0"/>
              <a:buChar char="•"/>
            </a:pPr>
            <a:r>
              <a:rPr lang="en-CA" sz="2200" dirty="0">
                <a:solidFill>
                  <a:srgbClr val="C00000"/>
                </a:solidFill>
                <a:latin typeface="Helvetica" pitchFamily="2" charset="0"/>
              </a:rPr>
              <a:t>Finds the shortest path and follow the path </a:t>
            </a:r>
          </a:p>
          <a:p>
            <a:pPr>
              <a:lnSpc>
                <a:spcPct val="130000"/>
              </a:lnSpc>
            </a:pPr>
            <a:endParaRPr lang="en-CA" sz="2200" dirty="0">
              <a:solidFill>
                <a:srgbClr val="192B36"/>
              </a:solidFill>
              <a:latin typeface="Helvetica" pitchFamily="2" charset="0"/>
            </a:endParaRPr>
          </a:p>
          <a:p>
            <a:pPr marL="285750" indent="-285750">
              <a:lnSpc>
                <a:spcPct val="130000"/>
              </a:lnSpc>
              <a:buFont typeface="Arial" panose="020B0604020202020204" pitchFamily="34" charset="0"/>
              <a:buChar char="•"/>
            </a:pPr>
            <a:r>
              <a:rPr lang="en-CA" sz="2200" dirty="0">
                <a:solidFill>
                  <a:srgbClr val="192B36"/>
                </a:solidFill>
                <a:latin typeface="Helvetica" pitchFamily="2" charset="0"/>
              </a:rPr>
              <a:t>Interact with screen widgets if the intended transition is not enabled</a:t>
            </a:r>
          </a:p>
          <a:p>
            <a:pPr>
              <a:lnSpc>
                <a:spcPct val="130000"/>
              </a:lnSpc>
            </a:pPr>
            <a:endParaRPr lang="en-CA" sz="2200" dirty="0">
              <a:solidFill>
                <a:srgbClr val="192B36"/>
              </a:solidFill>
              <a:latin typeface="Helvetica" pitchFamily="2" charset="0"/>
            </a:endParaRPr>
          </a:p>
          <a:p>
            <a:pPr marL="285750" indent="-285750">
              <a:lnSpc>
                <a:spcPct val="130000"/>
              </a:lnSpc>
              <a:buFont typeface="Arial" panose="020B0604020202020204" pitchFamily="34" charset="0"/>
              <a:buChar char="•"/>
            </a:pPr>
            <a:r>
              <a:rPr lang="en-CA" sz="2200" dirty="0">
                <a:solidFill>
                  <a:srgbClr val="192B36"/>
                </a:solidFill>
                <a:latin typeface="Helvetica" pitchFamily="2" charset="0"/>
              </a:rPr>
              <a:t>If cannot move forward after a certain timeout: backtracks and finds an alternative path</a:t>
            </a:r>
          </a:p>
        </p:txBody>
      </p:sp>
      <p:pic>
        <p:nvPicPr>
          <p:cNvPr id="4" name="Picture 3">
            <a:extLst>
              <a:ext uri="{FF2B5EF4-FFF2-40B4-BE49-F238E27FC236}">
                <a16:creationId xmlns="" xmlns:a16="http://schemas.microsoft.com/office/drawing/2014/main" id="{219D7492-C6C9-704D-92C0-C3A54495D89B}"/>
              </a:ext>
            </a:extLst>
          </p:cNvPr>
          <p:cNvPicPr>
            <a:picLocks noChangeAspect="1"/>
          </p:cNvPicPr>
          <p:nvPr/>
        </p:nvPicPr>
        <p:blipFill rotWithShape="1">
          <a:blip r:embed="rId3"/>
          <a:srcRect l="43533" t="14845" r="48013" b="47971"/>
          <a:stretch/>
        </p:blipFill>
        <p:spPr>
          <a:xfrm>
            <a:off x="6189503" y="1447751"/>
            <a:ext cx="2653895" cy="3603029"/>
          </a:xfrm>
          <a:prstGeom prst="roundRect">
            <a:avLst>
              <a:gd name="adj" fmla="val 4435"/>
            </a:avLst>
          </a:prstGeom>
          <a:ln w="19050">
            <a:solidFill>
              <a:srgbClr val="FFC545"/>
            </a:solidFill>
          </a:ln>
        </p:spPr>
      </p:pic>
      <p:sp>
        <p:nvSpPr>
          <p:cNvPr id="5" name="Oval 4">
            <a:extLst>
              <a:ext uri="{FF2B5EF4-FFF2-40B4-BE49-F238E27FC236}">
                <a16:creationId xmlns="" xmlns:a16="http://schemas.microsoft.com/office/drawing/2014/main" id="{EEAB1B01-0311-614D-B762-64850FE65CAB}"/>
              </a:ext>
            </a:extLst>
          </p:cNvPr>
          <p:cNvSpPr/>
          <p:nvPr/>
        </p:nvSpPr>
        <p:spPr>
          <a:xfrm>
            <a:off x="6441680" y="2761468"/>
            <a:ext cx="516411" cy="4248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 xmlns:a16="http://schemas.microsoft.com/office/drawing/2014/main" id="{D2A90730-DEFA-CF48-8C11-0F1569C9A15B}"/>
              </a:ext>
            </a:extLst>
          </p:cNvPr>
          <p:cNvGrpSpPr/>
          <p:nvPr/>
        </p:nvGrpSpPr>
        <p:grpSpPr>
          <a:xfrm>
            <a:off x="7001354" y="4453679"/>
            <a:ext cx="516411" cy="445657"/>
            <a:chOff x="6752788" y="5930406"/>
            <a:chExt cx="369297" cy="320553"/>
          </a:xfrm>
        </p:grpSpPr>
        <p:sp>
          <p:nvSpPr>
            <p:cNvPr id="7" name="Oval 6">
              <a:extLst>
                <a:ext uri="{FF2B5EF4-FFF2-40B4-BE49-F238E27FC236}">
                  <a16:creationId xmlns="" xmlns:a16="http://schemas.microsoft.com/office/drawing/2014/main" id="{D4CA94D3-0BCB-F84C-98B5-F16136CB7ACE}"/>
                </a:ext>
              </a:extLst>
            </p:cNvPr>
            <p:cNvSpPr/>
            <p:nvPr/>
          </p:nvSpPr>
          <p:spPr>
            <a:xfrm>
              <a:off x="6752788" y="5941201"/>
              <a:ext cx="369297" cy="3055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 xmlns:a16="http://schemas.microsoft.com/office/drawing/2014/main" id="{CBAF063B-AB48-744F-9940-35E8ADDD3F73}"/>
                </a:ext>
              </a:extLst>
            </p:cNvPr>
            <p:cNvCxnSpPr>
              <a:cxnSpLocks/>
            </p:cNvCxnSpPr>
            <p:nvPr/>
          </p:nvCxnSpPr>
          <p:spPr>
            <a:xfrm flipH="1">
              <a:off x="6823538" y="5957638"/>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B534B698-554E-7D4D-9795-53346C4B9692}"/>
                </a:ext>
              </a:extLst>
            </p:cNvPr>
            <p:cNvCxnSpPr/>
            <p:nvPr/>
          </p:nvCxnSpPr>
          <p:spPr>
            <a:xfrm flipH="1">
              <a:off x="6888822" y="5985949"/>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2AD8B1A5-88CB-D64F-8DC1-80E51C912D98}"/>
                </a:ext>
              </a:extLst>
            </p:cNvPr>
            <p:cNvCxnSpPr/>
            <p:nvPr/>
          </p:nvCxnSpPr>
          <p:spPr>
            <a:xfrm flipH="1">
              <a:off x="6964477" y="5990151"/>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7568AFF5-474D-3A41-B435-D3AC3D8C3D2E}"/>
                </a:ext>
              </a:extLst>
            </p:cNvPr>
            <p:cNvCxnSpPr>
              <a:cxnSpLocks/>
            </p:cNvCxnSpPr>
            <p:nvPr/>
          </p:nvCxnSpPr>
          <p:spPr>
            <a:xfrm flipH="1">
              <a:off x="6767367" y="5930406"/>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2" name="Oval 11">
            <a:extLst>
              <a:ext uri="{FF2B5EF4-FFF2-40B4-BE49-F238E27FC236}">
                <a16:creationId xmlns="" xmlns:a16="http://schemas.microsoft.com/office/drawing/2014/main" id="{22ABEAA1-F3B7-F245-B440-78D298F53831}"/>
              </a:ext>
            </a:extLst>
          </p:cNvPr>
          <p:cNvSpPr/>
          <p:nvPr/>
        </p:nvSpPr>
        <p:spPr>
          <a:xfrm>
            <a:off x="6871899" y="1925002"/>
            <a:ext cx="512199" cy="4248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F4829B9A-3C28-3448-B18E-5CAA40E88135}"/>
              </a:ext>
            </a:extLst>
          </p:cNvPr>
          <p:cNvSpPr/>
          <p:nvPr/>
        </p:nvSpPr>
        <p:spPr>
          <a:xfrm>
            <a:off x="7001354" y="3606266"/>
            <a:ext cx="516411" cy="4248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 xmlns:a16="http://schemas.microsoft.com/office/drawing/2014/main" id="{28926950-D013-1F48-A043-AEA06FB9B708}"/>
              </a:ext>
            </a:extLst>
          </p:cNvPr>
          <p:cNvCxnSpPr>
            <a:cxnSpLocks/>
          </p:cNvCxnSpPr>
          <p:nvPr/>
        </p:nvCxnSpPr>
        <p:spPr>
          <a:xfrm flipH="1">
            <a:off x="6712628" y="2372651"/>
            <a:ext cx="400403" cy="355782"/>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 xmlns:a16="http://schemas.microsoft.com/office/drawing/2014/main" id="{AC7FA16E-297D-DD4B-B80E-3DF531E5A207}"/>
              </a:ext>
            </a:extLst>
          </p:cNvPr>
          <p:cNvCxnSpPr>
            <a:cxnSpLocks/>
            <a:stCxn id="5" idx="5"/>
            <a:endCxn id="13" idx="1"/>
          </p:cNvCxnSpPr>
          <p:nvPr/>
        </p:nvCxnSpPr>
        <p:spPr>
          <a:xfrm>
            <a:off x="6882464" y="3124063"/>
            <a:ext cx="194517" cy="544415"/>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 xmlns:a16="http://schemas.microsoft.com/office/drawing/2014/main" id="{52454557-697A-364B-A003-3AB7FCE8691B}"/>
              </a:ext>
            </a:extLst>
          </p:cNvPr>
          <p:cNvCxnSpPr>
            <a:cxnSpLocks/>
            <a:endCxn id="7" idx="0"/>
          </p:cNvCxnSpPr>
          <p:nvPr/>
        </p:nvCxnSpPr>
        <p:spPr>
          <a:xfrm>
            <a:off x="7251445" y="4040433"/>
            <a:ext cx="8115" cy="428254"/>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5">
            <a:extLst>
              <a:ext uri="{FF2B5EF4-FFF2-40B4-BE49-F238E27FC236}">
                <a16:creationId xmlns="" xmlns:a16="http://schemas.microsoft.com/office/drawing/2014/main" id="{3BB5E3F7-B8F1-8347-B813-E8459339D68D}"/>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8" name="TextBox 17">
            <a:extLst>
              <a:ext uri="{FF2B5EF4-FFF2-40B4-BE49-F238E27FC236}">
                <a16:creationId xmlns="" xmlns:a16="http://schemas.microsoft.com/office/drawing/2014/main" id="{536B8325-52EF-8244-90CA-9932C8D844AF}"/>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19" name="Rectangle 5">
            <a:extLst>
              <a:ext uri="{FF2B5EF4-FFF2-40B4-BE49-F238E27FC236}">
                <a16:creationId xmlns="" xmlns:a16="http://schemas.microsoft.com/office/drawing/2014/main" id="{2A19C2BA-70F0-A043-B9F1-71FE8CF80CB1}"/>
              </a:ext>
            </a:extLst>
          </p:cNvPr>
          <p:cNvSpPr>
            <a:spLocks noChangeArrowheads="1"/>
          </p:cNvSpPr>
          <p:nvPr/>
        </p:nvSpPr>
        <p:spPr bwMode="auto">
          <a:xfrm>
            <a:off x="3114048" y="6545971"/>
            <a:ext cx="2917046" cy="324613"/>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0" name="Rectangle 5">
            <a:extLst>
              <a:ext uri="{FF2B5EF4-FFF2-40B4-BE49-F238E27FC236}">
                <a16:creationId xmlns="" xmlns:a16="http://schemas.microsoft.com/office/drawing/2014/main" id="{1C7D8C84-E732-5947-8C1D-298CC169B3EF}"/>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1" name="TextBox 20">
            <a:extLst>
              <a:ext uri="{FF2B5EF4-FFF2-40B4-BE49-F238E27FC236}">
                <a16:creationId xmlns="" xmlns:a16="http://schemas.microsoft.com/office/drawing/2014/main" id="{6CE157E2-6C95-6C44-8F92-76FB69686627}"/>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Our Approach</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22" name="TextBox 21">
            <a:extLst>
              <a:ext uri="{FF2B5EF4-FFF2-40B4-BE49-F238E27FC236}">
                <a16:creationId xmlns="" xmlns:a16="http://schemas.microsoft.com/office/drawing/2014/main" id="{8E7BCB7C-8739-A043-9538-23791E301A37}"/>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25" name="文本框 5">
            <a:extLst>
              <a:ext uri="{FF2B5EF4-FFF2-40B4-BE49-F238E27FC236}">
                <a16:creationId xmlns="" xmlns:a16="http://schemas.microsoft.com/office/drawing/2014/main" id="{88D00C73-6490-C542-971A-B680A1FE4D5F}"/>
              </a:ext>
            </a:extLst>
          </p:cNvPr>
          <p:cNvSpPr txBox="1"/>
          <p:nvPr/>
        </p:nvSpPr>
        <p:spPr>
          <a:xfrm>
            <a:off x="456051" y="136632"/>
            <a:ext cx="7425256"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Dynamic Exploration</a:t>
            </a:r>
            <a:endParaRPr lang="zh-CN" altLang="en-US" sz="2400" b="1" dirty="0">
              <a:solidFill>
                <a:srgbClr val="1A2B37"/>
              </a:solidFill>
              <a:latin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2386477725"/>
      </p:ext>
    </p:extLst>
  </p:cSld>
  <p:clrMapOvr>
    <a:masterClrMapping/>
  </p:clrMapOvr>
  <mc:AlternateContent xmlns:mc="http://schemas.openxmlformats.org/markup-compatibility/2006" xmlns:p14="http://schemas.microsoft.com/office/powerpoint/2010/main">
    <mc:Choice Requires="p14">
      <p:transition spd="slow" p14:dur="2000" advTm="14442"/>
    </mc:Choice>
    <mc:Fallback xmlns="">
      <p:transition spd="slow" advTm="14442"/>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5A89D62-ACC2-D54F-B6CF-3A67F0F738C7}"/>
              </a:ext>
            </a:extLst>
          </p:cNvPr>
          <p:cNvSpPr>
            <a:spLocks noGrp="1"/>
          </p:cNvSpPr>
          <p:nvPr>
            <p:ph type="sldNum" sz="quarter" idx="12"/>
          </p:nvPr>
        </p:nvSpPr>
        <p:spPr/>
        <p:txBody>
          <a:bodyPr/>
          <a:lstStyle/>
          <a:p>
            <a:fld id="{2534258D-A105-D340-9178-2A982C00D22F}" type="slidenum">
              <a:rPr lang="en-US" smtClean="0"/>
              <a:pPr/>
              <a:t>15</a:t>
            </a:fld>
            <a:endParaRPr lang="en-US" dirty="0"/>
          </a:p>
        </p:txBody>
      </p:sp>
      <p:sp>
        <p:nvSpPr>
          <p:cNvPr id="17" name="Rectangle 5">
            <a:extLst>
              <a:ext uri="{FF2B5EF4-FFF2-40B4-BE49-F238E27FC236}">
                <a16:creationId xmlns="" xmlns:a16="http://schemas.microsoft.com/office/drawing/2014/main" id="{3BB5E3F7-B8F1-8347-B813-E8459339D68D}"/>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8" name="TextBox 17">
            <a:extLst>
              <a:ext uri="{FF2B5EF4-FFF2-40B4-BE49-F238E27FC236}">
                <a16:creationId xmlns="" xmlns:a16="http://schemas.microsoft.com/office/drawing/2014/main" id="{536B8325-52EF-8244-90CA-9932C8D844AF}"/>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19" name="Rectangle 5">
            <a:extLst>
              <a:ext uri="{FF2B5EF4-FFF2-40B4-BE49-F238E27FC236}">
                <a16:creationId xmlns="" xmlns:a16="http://schemas.microsoft.com/office/drawing/2014/main" id="{2A19C2BA-70F0-A043-B9F1-71FE8CF80CB1}"/>
              </a:ext>
            </a:extLst>
          </p:cNvPr>
          <p:cNvSpPr>
            <a:spLocks noChangeArrowheads="1"/>
          </p:cNvSpPr>
          <p:nvPr/>
        </p:nvSpPr>
        <p:spPr bwMode="auto">
          <a:xfrm>
            <a:off x="3114048" y="6545971"/>
            <a:ext cx="2917046" cy="324613"/>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0" name="Rectangle 5">
            <a:extLst>
              <a:ext uri="{FF2B5EF4-FFF2-40B4-BE49-F238E27FC236}">
                <a16:creationId xmlns="" xmlns:a16="http://schemas.microsoft.com/office/drawing/2014/main" id="{1C7D8C84-E732-5947-8C1D-298CC169B3EF}"/>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1" name="TextBox 20">
            <a:extLst>
              <a:ext uri="{FF2B5EF4-FFF2-40B4-BE49-F238E27FC236}">
                <a16:creationId xmlns="" xmlns:a16="http://schemas.microsoft.com/office/drawing/2014/main" id="{6CE157E2-6C95-6C44-8F92-76FB69686627}"/>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Our Approach</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22" name="TextBox 21">
            <a:extLst>
              <a:ext uri="{FF2B5EF4-FFF2-40B4-BE49-F238E27FC236}">
                <a16:creationId xmlns="" xmlns:a16="http://schemas.microsoft.com/office/drawing/2014/main" id="{8E7BCB7C-8739-A043-9538-23791E301A37}"/>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25" name="文本框 5">
            <a:extLst>
              <a:ext uri="{FF2B5EF4-FFF2-40B4-BE49-F238E27FC236}">
                <a16:creationId xmlns="" xmlns:a16="http://schemas.microsoft.com/office/drawing/2014/main" id="{88D00C73-6490-C542-971A-B680A1FE4D5F}"/>
              </a:ext>
            </a:extLst>
          </p:cNvPr>
          <p:cNvSpPr txBox="1"/>
          <p:nvPr/>
        </p:nvSpPr>
        <p:spPr>
          <a:xfrm>
            <a:off x="456051" y="136632"/>
            <a:ext cx="7425256"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Dynamic Exploration</a:t>
            </a:r>
            <a:endParaRPr lang="zh-CN" altLang="en-US" sz="2400" b="1" dirty="0">
              <a:solidFill>
                <a:srgbClr val="1A2B37"/>
              </a:solidFill>
              <a:latin typeface="Helvetica Neue Condensed" panose="02000503000000020004" pitchFamily="2" charset="0"/>
              <a:cs typeface="Helvetica Neue Condensed" panose="02000503000000020004" pitchFamily="2" charset="0"/>
            </a:endParaRPr>
          </a:p>
        </p:txBody>
      </p:sp>
      <p:sp>
        <p:nvSpPr>
          <p:cNvPr id="24" name="Rectangle 23">
            <a:extLst>
              <a:ext uri="{FF2B5EF4-FFF2-40B4-BE49-F238E27FC236}">
                <a16:creationId xmlns="" xmlns:a16="http://schemas.microsoft.com/office/drawing/2014/main" id="{4B466C7B-AF0A-3740-BDA2-6C51EE8D8CFB}"/>
              </a:ext>
            </a:extLst>
          </p:cNvPr>
          <p:cNvSpPr/>
          <p:nvPr/>
        </p:nvSpPr>
        <p:spPr>
          <a:xfrm>
            <a:off x="568817" y="1395752"/>
            <a:ext cx="4815600" cy="4021165"/>
          </a:xfrm>
          <a:prstGeom prst="rect">
            <a:avLst/>
          </a:prstGeom>
        </p:spPr>
        <p:txBody>
          <a:bodyPr wrap="square">
            <a:spAutoFit/>
          </a:bodyPr>
          <a:lstStyle/>
          <a:p>
            <a:pPr marL="285750" indent="-285750">
              <a:lnSpc>
                <a:spcPct val="130000"/>
              </a:lnSpc>
              <a:buFont typeface="Arial" panose="020B0604020202020204" pitchFamily="34" charset="0"/>
              <a:buChar char="•"/>
            </a:pPr>
            <a:r>
              <a:rPr lang="en-CA" sz="2200" dirty="0">
                <a:solidFill>
                  <a:srgbClr val="192B36"/>
                </a:solidFill>
                <a:latin typeface="Helvetica" pitchFamily="2" charset="0"/>
              </a:rPr>
              <a:t>Finds the shortest path and follow the path </a:t>
            </a:r>
          </a:p>
          <a:p>
            <a:pPr>
              <a:lnSpc>
                <a:spcPct val="130000"/>
              </a:lnSpc>
            </a:pPr>
            <a:endParaRPr lang="en-CA" sz="2200" dirty="0">
              <a:solidFill>
                <a:srgbClr val="192B36"/>
              </a:solidFill>
              <a:latin typeface="Helvetica" pitchFamily="2" charset="0"/>
            </a:endParaRPr>
          </a:p>
          <a:p>
            <a:pPr marL="285750" indent="-285750">
              <a:lnSpc>
                <a:spcPct val="130000"/>
              </a:lnSpc>
              <a:buFont typeface="Arial" panose="020B0604020202020204" pitchFamily="34" charset="0"/>
              <a:buChar char="•"/>
            </a:pPr>
            <a:r>
              <a:rPr lang="en-CA" sz="2200" dirty="0">
                <a:solidFill>
                  <a:srgbClr val="C00000"/>
                </a:solidFill>
                <a:latin typeface="Helvetica" pitchFamily="2" charset="0"/>
              </a:rPr>
              <a:t>Interact with screen widgets if the intended transition is not enabled</a:t>
            </a:r>
          </a:p>
          <a:p>
            <a:pPr marL="285750" indent="-285750">
              <a:lnSpc>
                <a:spcPct val="130000"/>
              </a:lnSpc>
              <a:buFont typeface="Arial" panose="020B0604020202020204" pitchFamily="34" charset="0"/>
              <a:buChar char="•"/>
            </a:pPr>
            <a:endParaRPr lang="en-CA" sz="2200" dirty="0">
              <a:solidFill>
                <a:srgbClr val="C00000"/>
              </a:solidFill>
              <a:latin typeface="Helvetica" pitchFamily="2" charset="0"/>
            </a:endParaRPr>
          </a:p>
          <a:p>
            <a:pPr marL="285750" indent="-285750">
              <a:lnSpc>
                <a:spcPct val="130000"/>
              </a:lnSpc>
              <a:buFont typeface="Arial" panose="020B0604020202020204" pitchFamily="34" charset="0"/>
              <a:buChar char="•"/>
            </a:pPr>
            <a:r>
              <a:rPr lang="en-CA" sz="2200" dirty="0">
                <a:solidFill>
                  <a:srgbClr val="192B36"/>
                </a:solidFill>
                <a:latin typeface="Helvetica" pitchFamily="2" charset="0"/>
              </a:rPr>
              <a:t>If cannot move forward after a certain timeout: backtracks and finds an alternative path</a:t>
            </a:r>
          </a:p>
        </p:txBody>
      </p:sp>
      <p:pic>
        <p:nvPicPr>
          <p:cNvPr id="26" name="Picture 25">
            <a:extLst>
              <a:ext uri="{FF2B5EF4-FFF2-40B4-BE49-F238E27FC236}">
                <a16:creationId xmlns="" xmlns:a16="http://schemas.microsoft.com/office/drawing/2014/main" id="{6DA59D75-4EBB-9142-8AA8-5228BD94A6B3}"/>
              </a:ext>
            </a:extLst>
          </p:cNvPr>
          <p:cNvPicPr>
            <a:picLocks noChangeAspect="1"/>
          </p:cNvPicPr>
          <p:nvPr/>
        </p:nvPicPr>
        <p:blipFill rotWithShape="1">
          <a:blip r:embed="rId3"/>
          <a:srcRect l="43533" t="14845" r="48013" b="47971"/>
          <a:stretch/>
        </p:blipFill>
        <p:spPr>
          <a:xfrm>
            <a:off x="6189503" y="1447751"/>
            <a:ext cx="2653895" cy="3603029"/>
          </a:xfrm>
          <a:prstGeom prst="roundRect">
            <a:avLst>
              <a:gd name="adj" fmla="val 4435"/>
            </a:avLst>
          </a:prstGeom>
          <a:ln w="19050">
            <a:solidFill>
              <a:srgbClr val="FFC545"/>
            </a:solidFill>
          </a:ln>
        </p:spPr>
      </p:pic>
      <p:sp>
        <p:nvSpPr>
          <p:cNvPr id="27" name="Oval 26">
            <a:extLst>
              <a:ext uri="{FF2B5EF4-FFF2-40B4-BE49-F238E27FC236}">
                <a16:creationId xmlns="" xmlns:a16="http://schemas.microsoft.com/office/drawing/2014/main" id="{0A95BF83-CA0D-4649-9CBC-B4913DEA3D0E}"/>
              </a:ext>
            </a:extLst>
          </p:cNvPr>
          <p:cNvSpPr/>
          <p:nvPr/>
        </p:nvSpPr>
        <p:spPr>
          <a:xfrm>
            <a:off x="6441680" y="2761468"/>
            <a:ext cx="516411" cy="4248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 xmlns:a16="http://schemas.microsoft.com/office/drawing/2014/main" id="{C7B3D461-8411-6142-B419-C733E5AD402D}"/>
              </a:ext>
            </a:extLst>
          </p:cNvPr>
          <p:cNvGrpSpPr/>
          <p:nvPr/>
        </p:nvGrpSpPr>
        <p:grpSpPr>
          <a:xfrm>
            <a:off x="7001354" y="4453679"/>
            <a:ext cx="516411" cy="445657"/>
            <a:chOff x="6752788" y="5930406"/>
            <a:chExt cx="369297" cy="320553"/>
          </a:xfrm>
        </p:grpSpPr>
        <p:sp>
          <p:nvSpPr>
            <p:cNvPr id="29" name="Oval 28">
              <a:extLst>
                <a:ext uri="{FF2B5EF4-FFF2-40B4-BE49-F238E27FC236}">
                  <a16:creationId xmlns="" xmlns:a16="http://schemas.microsoft.com/office/drawing/2014/main" id="{4883B1C3-5B3E-184E-80E9-3E3A7015EB5A}"/>
                </a:ext>
              </a:extLst>
            </p:cNvPr>
            <p:cNvSpPr/>
            <p:nvPr/>
          </p:nvSpPr>
          <p:spPr>
            <a:xfrm>
              <a:off x="6752788" y="5941201"/>
              <a:ext cx="369297" cy="3055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 xmlns:a16="http://schemas.microsoft.com/office/drawing/2014/main" id="{C73D4ADA-849E-1A4C-B2C2-D6AD637124DF}"/>
                </a:ext>
              </a:extLst>
            </p:cNvPr>
            <p:cNvCxnSpPr>
              <a:cxnSpLocks/>
            </p:cNvCxnSpPr>
            <p:nvPr/>
          </p:nvCxnSpPr>
          <p:spPr>
            <a:xfrm flipH="1">
              <a:off x="6823538" y="5957638"/>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A2178FC5-ECDA-8D43-95F3-5F039076BFB6}"/>
                </a:ext>
              </a:extLst>
            </p:cNvPr>
            <p:cNvCxnSpPr/>
            <p:nvPr/>
          </p:nvCxnSpPr>
          <p:spPr>
            <a:xfrm flipH="1">
              <a:off x="6888822" y="5985949"/>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19D25A0-5EFB-2249-A154-9464733A566B}"/>
                </a:ext>
              </a:extLst>
            </p:cNvPr>
            <p:cNvCxnSpPr/>
            <p:nvPr/>
          </p:nvCxnSpPr>
          <p:spPr>
            <a:xfrm flipH="1">
              <a:off x="6964477" y="5990151"/>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64951C1E-73AB-4B40-9B12-25ADADA1C707}"/>
                </a:ext>
              </a:extLst>
            </p:cNvPr>
            <p:cNvCxnSpPr>
              <a:cxnSpLocks/>
            </p:cNvCxnSpPr>
            <p:nvPr/>
          </p:nvCxnSpPr>
          <p:spPr>
            <a:xfrm flipH="1">
              <a:off x="6767367" y="5930406"/>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 xmlns:a16="http://schemas.microsoft.com/office/drawing/2014/main" id="{13B4575D-19F6-3347-BCE3-8BA56BF6C50C}"/>
              </a:ext>
            </a:extLst>
          </p:cNvPr>
          <p:cNvSpPr/>
          <p:nvPr/>
        </p:nvSpPr>
        <p:spPr>
          <a:xfrm>
            <a:off x="6871899" y="1925002"/>
            <a:ext cx="512199" cy="4248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 xmlns:a16="http://schemas.microsoft.com/office/drawing/2014/main" id="{5DF46E41-386D-AD41-96F8-ACCC0AF6C919}"/>
              </a:ext>
            </a:extLst>
          </p:cNvPr>
          <p:cNvSpPr/>
          <p:nvPr/>
        </p:nvSpPr>
        <p:spPr>
          <a:xfrm>
            <a:off x="7001354" y="3606266"/>
            <a:ext cx="516411" cy="4248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 xmlns:a16="http://schemas.microsoft.com/office/drawing/2014/main" id="{F1FA17AA-EF6B-2F4C-9A3A-1354ADC248DE}"/>
              </a:ext>
            </a:extLst>
          </p:cNvPr>
          <p:cNvCxnSpPr>
            <a:cxnSpLocks/>
          </p:cNvCxnSpPr>
          <p:nvPr/>
        </p:nvCxnSpPr>
        <p:spPr>
          <a:xfrm flipH="1">
            <a:off x="6712628" y="2372651"/>
            <a:ext cx="400403" cy="355782"/>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 xmlns:a16="http://schemas.microsoft.com/office/drawing/2014/main" id="{9F4491E2-3CDA-484B-92F0-9581DCCAA990}"/>
              </a:ext>
            </a:extLst>
          </p:cNvPr>
          <p:cNvCxnSpPr>
            <a:cxnSpLocks/>
            <a:stCxn id="27" idx="5"/>
            <a:endCxn id="35" idx="1"/>
          </p:cNvCxnSpPr>
          <p:nvPr/>
        </p:nvCxnSpPr>
        <p:spPr>
          <a:xfrm>
            <a:off x="6882464" y="3124063"/>
            <a:ext cx="194517" cy="544415"/>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 xmlns:a16="http://schemas.microsoft.com/office/drawing/2014/main" id="{9660E57B-D007-3949-A2C3-40690BB98EDD}"/>
              </a:ext>
            </a:extLst>
          </p:cNvPr>
          <p:cNvCxnSpPr>
            <a:cxnSpLocks/>
            <a:endCxn id="29" idx="0"/>
          </p:cNvCxnSpPr>
          <p:nvPr/>
        </p:nvCxnSpPr>
        <p:spPr>
          <a:xfrm>
            <a:off x="7251445" y="4040433"/>
            <a:ext cx="8115" cy="428254"/>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Multiply 38">
            <a:extLst>
              <a:ext uri="{FF2B5EF4-FFF2-40B4-BE49-F238E27FC236}">
                <a16:creationId xmlns="" xmlns:a16="http://schemas.microsoft.com/office/drawing/2014/main" id="{DB022E75-BD55-3D41-AB40-003F40E5F196}"/>
              </a:ext>
            </a:extLst>
          </p:cNvPr>
          <p:cNvSpPr/>
          <p:nvPr/>
        </p:nvSpPr>
        <p:spPr>
          <a:xfrm>
            <a:off x="7241490" y="3862425"/>
            <a:ext cx="682119" cy="757154"/>
          </a:xfrm>
          <a:prstGeom prst="mathMultiply">
            <a:avLst>
              <a:gd name="adj1" fmla="val 1092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779911"/>
      </p:ext>
    </p:extLst>
  </p:cSld>
  <p:clrMapOvr>
    <a:masterClrMapping/>
  </p:clrMapOvr>
  <mc:AlternateContent xmlns:mc="http://schemas.openxmlformats.org/markup-compatibility/2006" xmlns:p14="http://schemas.microsoft.com/office/powerpoint/2010/main">
    <mc:Choice Requires="p14">
      <p:transition spd="slow" p14:dur="2000" advTm="19174"/>
    </mc:Choice>
    <mc:Fallback xmlns="">
      <p:transition spd="slow" advTm="19174"/>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5A89D62-ACC2-D54F-B6CF-3A67F0F738C7}"/>
              </a:ext>
            </a:extLst>
          </p:cNvPr>
          <p:cNvSpPr>
            <a:spLocks noGrp="1"/>
          </p:cNvSpPr>
          <p:nvPr>
            <p:ph type="sldNum" sz="quarter" idx="12"/>
          </p:nvPr>
        </p:nvSpPr>
        <p:spPr/>
        <p:txBody>
          <a:bodyPr/>
          <a:lstStyle/>
          <a:p>
            <a:fld id="{2534258D-A105-D340-9178-2A982C00D22F}" type="slidenum">
              <a:rPr lang="en-US" smtClean="0"/>
              <a:pPr/>
              <a:t>16</a:t>
            </a:fld>
            <a:endParaRPr lang="en-US" dirty="0"/>
          </a:p>
        </p:txBody>
      </p:sp>
      <p:sp>
        <p:nvSpPr>
          <p:cNvPr id="17" name="Rectangle 5">
            <a:extLst>
              <a:ext uri="{FF2B5EF4-FFF2-40B4-BE49-F238E27FC236}">
                <a16:creationId xmlns="" xmlns:a16="http://schemas.microsoft.com/office/drawing/2014/main" id="{3BB5E3F7-B8F1-8347-B813-E8459339D68D}"/>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8" name="TextBox 17">
            <a:extLst>
              <a:ext uri="{FF2B5EF4-FFF2-40B4-BE49-F238E27FC236}">
                <a16:creationId xmlns="" xmlns:a16="http://schemas.microsoft.com/office/drawing/2014/main" id="{536B8325-52EF-8244-90CA-9932C8D844AF}"/>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19" name="Rectangle 5">
            <a:extLst>
              <a:ext uri="{FF2B5EF4-FFF2-40B4-BE49-F238E27FC236}">
                <a16:creationId xmlns="" xmlns:a16="http://schemas.microsoft.com/office/drawing/2014/main" id="{2A19C2BA-70F0-A043-B9F1-71FE8CF80CB1}"/>
              </a:ext>
            </a:extLst>
          </p:cNvPr>
          <p:cNvSpPr>
            <a:spLocks noChangeArrowheads="1"/>
          </p:cNvSpPr>
          <p:nvPr/>
        </p:nvSpPr>
        <p:spPr bwMode="auto">
          <a:xfrm>
            <a:off x="3114048" y="6545971"/>
            <a:ext cx="2917046" cy="324613"/>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0" name="Rectangle 5">
            <a:extLst>
              <a:ext uri="{FF2B5EF4-FFF2-40B4-BE49-F238E27FC236}">
                <a16:creationId xmlns="" xmlns:a16="http://schemas.microsoft.com/office/drawing/2014/main" id="{1C7D8C84-E732-5947-8C1D-298CC169B3EF}"/>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1" name="TextBox 20">
            <a:extLst>
              <a:ext uri="{FF2B5EF4-FFF2-40B4-BE49-F238E27FC236}">
                <a16:creationId xmlns="" xmlns:a16="http://schemas.microsoft.com/office/drawing/2014/main" id="{6CE157E2-6C95-6C44-8F92-76FB69686627}"/>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Our Approach</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22" name="TextBox 21">
            <a:extLst>
              <a:ext uri="{FF2B5EF4-FFF2-40B4-BE49-F238E27FC236}">
                <a16:creationId xmlns="" xmlns:a16="http://schemas.microsoft.com/office/drawing/2014/main" id="{8E7BCB7C-8739-A043-9538-23791E301A37}"/>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25" name="文本框 5">
            <a:extLst>
              <a:ext uri="{FF2B5EF4-FFF2-40B4-BE49-F238E27FC236}">
                <a16:creationId xmlns="" xmlns:a16="http://schemas.microsoft.com/office/drawing/2014/main" id="{88D00C73-6490-C542-971A-B680A1FE4D5F}"/>
              </a:ext>
            </a:extLst>
          </p:cNvPr>
          <p:cNvSpPr txBox="1"/>
          <p:nvPr/>
        </p:nvSpPr>
        <p:spPr>
          <a:xfrm>
            <a:off x="456051" y="136632"/>
            <a:ext cx="7425256"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Dynamic Exploration</a:t>
            </a:r>
            <a:endParaRPr lang="zh-CN" altLang="en-US" sz="2400" b="1" dirty="0">
              <a:solidFill>
                <a:srgbClr val="1A2B37"/>
              </a:solidFill>
              <a:latin typeface="Helvetica Neue Condensed" panose="02000503000000020004" pitchFamily="2" charset="0"/>
              <a:cs typeface="Helvetica Neue Condensed" panose="02000503000000020004" pitchFamily="2" charset="0"/>
            </a:endParaRPr>
          </a:p>
        </p:txBody>
      </p:sp>
      <p:sp>
        <p:nvSpPr>
          <p:cNvPr id="40" name="Rectangle 39">
            <a:extLst>
              <a:ext uri="{FF2B5EF4-FFF2-40B4-BE49-F238E27FC236}">
                <a16:creationId xmlns="" xmlns:a16="http://schemas.microsoft.com/office/drawing/2014/main" id="{9A16C5E0-E019-6E47-B320-98F818137BCF}"/>
              </a:ext>
            </a:extLst>
          </p:cNvPr>
          <p:cNvSpPr/>
          <p:nvPr/>
        </p:nvSpPr>
        <p:spPr>
          <a:xfrm>
            <a:off x="568817" y="1395752"/>
            <a:ext cx="4815600" cy="4021165"/>
          </a:xfrm>
          <a:prstGeom prst="rect">
            <a:avLst/>
          </a:prstGeom>
        </p:spPr>
        <p:txBody>
          <a:bodyPr wrap="square">
            <a:spAutoFit/>
          </a:bodyPr>
          <a:lstStyle/>
          <a:p>
            <a:pPr marL="285750" indent="-285750">
              <a:lnSpc>
                <a:spcPct val="130000"/>
              </a:lnSpc>
              <a:buFont typeface="Arial" panose="020B0604020202020204" pitchFamily="34" charset="0"/>
              <a:buChar char="•"/>
            </a:pPr>
            <a:r>
              <a:rPr lang="en-CA" sz="2200" dirty="0">
                <a:solidFill>
                  <a:srgbClr val="192B36"/>
                </a:solidFill>
                <a:latin typeface="Helvetica" pitchFamily="2" charset="0"/>
              </a:rPr>
              <a:t>Finds the shortest path and follow the path </a:t>
            </a:r>
          </a:p>
          <a:p>
            <a:pPr>
              <a:lnSpc>
                <a:spcPct val="130000"/>
              </a:lnSpc>
            </a:pPr>
            <a:endParaRPr lang="en-CA" sz="2200" dirty="0">
              <a:solidFill>
                <a:srgbClr val="192B36"/>
              </a:solidFill>
              <a:latin typeface="Helvetica" pitchFamily="2" charset="0"/>
            </a:endParaRPr>
          </a:p>
          <a:p>
            <a:pPr marL="285750" indent="-285750">
              <a:lnSpc>
                <a:spcPct val="130000"/>
              </a:lnSpc>
              <a:buFont typeface="Arial" panose="020B0604020202020204" pitchFamily="34" charset="0"/>
              <a:buChar char="•"/>
            </a:pPr>
            <a:r>
              <a:rPr lang="en-CA" sz="2200" dirty="0">
                <a:solidFill>
                  <a:srgbClr val="192B36"/>
                </a:solidFill>
                <a:latin typeface="Helvetica" pitchFamily="2" charset="0"/>
              </a:rPr>
              <a:t>Interact with screen widgets if the intended transition is not enabled</a:t>
            </a:r>
          </a:p>
          <a:p>
            <a:pPr marL="285750" indent="-285750">
              <a:lnSpc>
                <a:spcPct val="130000"/>
              </a:lnSpc>
              <a:buFont typeface="Arial" panose="020B0604020202020204" pitchFamily="34" charset="0"/>
              <a:buChar char="•"/>
            </a:pPr>
            <a:endParaRPr lang="en-CA" sz="2200" dirty="0">
              <a:solidFill>
                <a:srgbClr val="C00000"/>
              </a:solidFill>
              <a:latin typeface="Helvetica" pitchFamily="2" charset="0"/>
            </a:endParaRPr>
          </a:p>
          <a:p>
            <a:pPr marL="285750" indent="-285750">
              <a:lnSpc>
                <a:spcPct val="130000"/>
              </a:lnSpc>
              <a:buFont typeface="Arial" panose="020B0604020202020204" pitchFamily="34" charset="0"/>
              <a:buChar char="•"/>
            </a:pPr>
            <a:r>
              <a:rPr lang="en-CA" sz="2200" dirty="0">
                <a:solidFill>
                  <a:srgbClr val="C00000"/>
                </a:solidFill>
                <a:latin typeface="Helvetica" pitchFamily="2" charset="0"/>
              </a:rPr>
              <a:t>If cannot move forward after a certain timeout: backtracks and finds an alternative path</a:t>
            </a:r>
          </a:p>
        </p:txBody>
      </p:sp>
      <p:pic>
        <p:nvPicPr>
          <p:cNvPr id="41" name="Picture 40">
            <a:extLst>
              <a:ext uri="{FF2B5EF4-FFF2-40B4-BE49-F238E27FC236}">
                <a16:creationId xmlns="" xmlns:a16="http://schemas.microsoft.com/office/drawing/2014/main" id="{44F66469-8447-5044-93CE-74C9B4EE70CE}"/>
              </a:ext>
            </a:extLst>
          </p:cNvPr>
          <p:cNvPicPr>
            <a:picLocks noChangeAspect="1"/>
          </p:cNvPicPr>
          <p:nvPr/>
        </p:nvPicPr>
        <p:blipFill rotWithShape="1">
          <a:blip r:embed="rId4"/>
          <a:srcRect l="43533" t="14845" r="48013" b="47971"/>
          <a:stretch/>
        </p:blipFill>
        <p:spPr>
          <a:xfrm>
            <a:off x="6189503" y="1447751"/>
            <a:ext cx="2653895" cy="3603029"/>
          </a:xfrm>
          <a:prstGeom prst="roundRect">
            <a:avLst>
              <a:gd name="adj" fmla="val 4435"/>
            </a:avLst>
          </a:prstGeom>
          <a:ln w="19050">
            <a:solidFill>
              <a:srgbClr val="FFC545"/>
            </a:solidFill>
          </a:ln>
        </p:spPr>
      </p:pic>
      <p:sp>
        <p:nvSpPr>
          <p:cNvPr id="42" name="Oval 41">
            <a:extLst>
              <a:ext uri="{FF2B5EF4-FFF2-40B4-BE49-F238E27FC236}">
                <a16:creationId xmlns="" xmlns:a16="http://schemas.microsoft.com/office/drawing/2014/main" id="{4A1823C2-59A4-424B-8E68-4E5963DC1816}"/>
              </a:ext>
            </a:extLst>
          </p:cNvPr>
          <p:cNvSpPr/>
          <p:nvPr/>
        </p:nvSpPr>
        <p:spPr>
          <a:xfrm>
            <a:off x="6441680" y="2761468"/>
            <a:ext cx="516411" cy="4248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 xmlns:a16="http://schemas.microsoft.com/office/drawing/2014/main" id="{444D899A-91AF-E648-A066-ACB11458EA86}"/>
              </a:ext>
            </a:extLst>
          </p:cNvPr>
          <p:cNvGrpSpPr/>
          <p:nvPr/>
        </p:nvGrpSpPr>
        <p:grpSpPr>
          <a:xfrm>
            <a:off x="7001354" y="4453679"/>
            <a:ext cx="516411" cy="445657"/>
            <a:chOff x="6752788" y="5930406"/>
            <a:chExt cx="369297" cy="320553"/>
          </a:xfrm>
        </p:grpSpPr>
        <p:sp>
          <p:nvSpPr>
            <p:cNvPr id="44" name="Oval 43">
              <a:extLst>
                <a:ext uri="{FF2B5EF4-FFF2-40B4-BE49-F238E27FC236}">
                  <a16:creationId xmlns="" xmlns:a16="http://schemas.microsoft.com/office/drawing/2014/main" id="{7067A421-D2DC-9144-98AB-0DEDDB657BBF}"/>
                </a:ext>
              </a:extLst>
            </p:cNvPr>
            <p:cNvSpPr/>
            <p:nvPr/>
          </p:nvSpPr>
          <p:spPr>
            <a:xfrm>
              <a:off x="6752788" y="5941201"/>
              <a:ext cx="369297" cy="30555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 xmlns:a16="http://schemas.microsoft.com/office/drawing/2014/main" id="{2A6B6133-A4A6-7B44-B2E8-DAB6800509F3}"/>
                </a:ext>
              </a:extLst>
            </p:cNvPr>
            <p:cNvCxnSpPr>
              <a:cxnSpLocks/>
            </p:cNvCxnSpPr>
            <p:nvPr/>
          </p:nvCxnSpPr>
          <p:spPr>
            <a:xfrm flipH="1">
              <a:off x="6823538" y="5957638"/>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46318313-267F-8544-8D28-D05E38D2ADE6}"/>
                </a:ext>
              </a:extLst>
            </p:cNvPr>
            <p:cNvCxnSpPr/>
            <p:nvPr/>
          </p:nvCxnSpPr>
          <p:spPr>
            <a:xfrm flipH="1">
              <a:off x="6888822" y="5985949"/>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4BC1215A-9F1D-994C-8684-2C26C24CAFEB}"/>
                </a:ext>
              </a:extLst>
            </p:cNvPr>
            <p:cNvCxnSpPr/>
            <p:nvPr/>
          </p:nvCxnSpPr>
          <p:spPr>
            <a:xfrm flipH="1">
              <a:off x="6964477" y="5990151"/>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 xmlns:a16="http://schemas.microsoft.com/office/drawing/2014/main" id="{35BB119B-B7F2-8D47-AC0B-79719FCC36E7}"/>
                </a:ext>
              </a:extLst>
            </p:cNvPr>
            <p:cNvCxnSpPr>
              <a:cxnSpLocks/>
            </p:cNvCxnSpPr>
            <p:nvPr/>
          </p:nvCxnSpPr>
          <p:spPr>
            <a:xfrm flipH="1">
              <a:off x="6767367" y="5930406"/>
              <a:ext cx="130567" cy="2608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 xmlns:a16="http://schemas.microsoft.com/office/drawing/2014/main" id="{0BAB5888-E896-374F-9C70-CB3B0BA77391}"/>
              </a:ext>
            </a:extLst>
          </p:cNvPr>
          <p:cNvSpPr/>
          <p:nvPr/>
        </p:nvSpPr>
        <p:spPr>
          <a:xfrm>
            <a:off x="6871899" y="1925002"/>
            <a:ext cx="512199" cy="4248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 xmlns:a16="http://schemas.microsoft.com/office/drawing/2014/main" id="{4A65A0AC-70E1-3F4F-9B0F-60E2D3B4506C}"/>
              </a:ext>
            </a:extLst>
          </p:cNvPr>
          <p:cNvSpPr/>
          <p:nvPr/>
        </p:nvSpPr>
        <p:spPr>
          <a:xfrm>
            <a:off x="7001354" y="3606266"/>
            <a:ext cx="516411" cy="424807"/>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 xmlns:a16="http://schemas.microsoft.com/office/drawing/2014/main" id="{11904A09-22CC-724D-9141-C5CF29E2FB32}"/>
              </a:ext>
            </a:extLst>
          </p:cNvPr>
          <p:cNvCxnSpPr>
            <a:cxnSpLocks/>
          </p:cNvCxnSpPr>
          <p:nvPr/>
        </p:nvCxnSpPr>
        <p:spPr>
          <a:xfrm flipH="1">
            <a:off x="6712628" y="2372651"/>
            <a:ext cx="400403" cy="355782"/>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 xmlns:a16="http://schemas.microsoft.com/office/drawing/2014/main" id="{42D52DAE-ABDF-5D42-8840-B854B8FA6B2A}"/>
              </a:ext>
            </a:extLst>
          </p:cNvPr>
          <p:cNvCxnSpPr>
            <a:cxnSpLocks/>
            <a:stCxn id="42" idx="5"/>
            <a:endCxn id="50" idx="1"/>
          </p:cNvCxnSpPr>
          <p:nvPr/>
        </p:nvCxnSpPr>
        <p:spPr>
          <a:xfrm>
            <a:off x="6882464" y="3124063"/>
            <a:ext cx="194517" cy="544415"/>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 xmlns:a16="http://schemas.microsoft.com/office/drawing/2014/main" id="{5DC49635-17B0-B64B-B61F-D6B8B9CB738B}"/>
              </a:ext>
            </a:extLst>
          </p:cNvPr>
          <p:cNvCxnSpPr>
            <a:cxnSpLocks/>
            <a:endCxn id="44" idx="0"/>
          </p:cNvCxnSpPr>
          <p:nvPr/>
        </p:nvCxnSpPr>
        <p:spPr>
          <a:xfrm>
            <a:off x="7251445" y="4040433"/>
            <a:ext cx="8115" cy="428254"/>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Multiply 53">
            <a:extLst>
              <a:ext uri="{FF2B5EF4-FFF2-40B4-BE49-F238E27FC236}">
                <a16:creationId xmlns="" xmlns:a16="http://schemas.microsoft.com/office/drawing/2014/main" id="{2EB486E0-94AE-C544-9192-3861C51008EF}"/>
              </a:ext>
            </a:extLst>
          </p:cNvPr>
          <p:cNvSpPr/>
          <p:nvPr/>
        </p:nvSpPr>
        <p:spPr>
          <a:xfrm>
            <a:off x="7241490" y="3862425"/>
            <a:ext cx="682119" cy="757154"/>
          </a:xfrm>
          <a:prstGeom prst="mathMultiply">
            <a:avLst>
              <a:gd name="adj1" fmla="val 1092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 xmlns:a16="http://schemas.microsoft.com/office/drawing/2014/main" id="{8B44F4F9-38E3-1346-8308-3BF94D3CB05E}"/>
              </a:ext>
            </a:extLst>
          </p:cNvPr>
          <p:cNvCxnSpPr>
            <a:cxnSpLocks/>
            <a:endCxn id="42" idx="4"/>
          </p:cNvCxnSpPr>
          <p:nvPr/>
        </p:nvCxnSpPr>
        <p:spPr>
          <a:xfrm flipH="1" flipV="1">
            <a:off x="6699886" y="3186275"/>
            <a:ext cx="366776" cy="1291754"/>
          </a:xfrm>
          <a:prstGeom prst="straightConnector1">
            <a:avLst/>
          </a:prstGeom>
          <a:ln w="38100">
            <a:solidFill>
              <a:srgbClr val="FC611F"/>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 xmlns:a16="http://schemas.microsoft.com/office/drawing/2014/main" id="{31E32460-9EB3-B74D-AB17-5480177B97AC}"/>
              </a:ext>
            </a:extLst>
          </p:cNvPr>
          <p:cNvSpPr/>
          <p:nvPr/>
        </p:nvSpPr>
        <p:spPr>
          <a:xfrm>
            <a:off x="6492286" y="3163828"/>
            <a:ext cx="790582" cy="1524271"/>
          </a:xfrm>
          <a:custGeom>
            <a:avLst/>
            <a:gdLst>
              <a:gd name="connsiteX0" fmla="*/ 109997 w 536300"/>
              <a:gd name="connsiteY0" fmla="*/ 0 h 963969"/>
              <a:gd name="connsiteX1" fmla="*/ 22911 w 536300"/>
              <a:gd name="connsiteY1" fmla="*/ 957943 h 963969"/>
              <a:gd name="connsiteX2" fmla="*/ 480111 w 536300"/>
              <a:gd name="connsiteY2" fmla="*/ 424543 h 963969"/>
              <a:gd name="connsiteX3" fmla="*/ 512769 w 536300"/>
              <a:gd name="connsiteY3" fmla="*/ 783772 h 963969"/>
            </a:gdLst>
            <a:ahLst/>
            <a:cxnLst>
              <a:cxn ang="0">
                <a:pos x="connsiteX0" y="connsiteY0"/>
              </a:cxn>
              <a:cxn ang="0">
                <a:pos x="connsiteX1" y="connsiteY1"/>
              </a:cxn>
              <a:cxn ang="0">
                <a:pos x="connsiteX2" y="connsiteY2"/>
              </a:cxn>
              <a:cxn ang="0">
                <a:pos x="connsiteX3" y="connsiteY3"/>
              </a:cxn>
            </a:cxnLst>
            <a:rect l="l" t="t" r="r" b="b"/>
            <a:pathLst>
              <a:path w="536300" h="963969">
                <a:moveTo>
                  <a:pt x="109997" y="0"/>
                </a:moveTo>
                <a:cubicBezTo>
                  <a:pt x="35611" y="443593"/>
                  <a:pt x="-38775" y="887186"/>
                  <a:pt x="22911" y="957943"/>
                </a:cubicBezTo>
                <a:cubicBezTo>
                  <a:pt x="84597" y="1028700"/>
                  <a:pt x="398468" y="453572"/>
                  <a:pt x="480111" y="424543"/>
                </a:cubicBezTo>
                <a:cubicBezTo>
                  <a:pt x="561754" y="395514"/>
                  <a:pt x="537261" y="589643"/>
                  <a:pt x="512769" y="783772"/>
                </a:cubicBezTo>
              </a:path>
            </a:pathLst>
          </a:custGeom>
          <a:noFill/>
          <a:ln w="50800">
            <a:solidFill>
              <a:srgbClr val="FC611F"/>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80337284"/>
      </p:ext>
    </p:extLst>
  </p:cSld>
  <p:clrMapOvr>
    <a:masterClrMapping/>
  </p:clrMapOvr>
  <mc:AlternateContent xmlns:mc="http://schemas.openxmlformats.org/markup-compatibility/2006" xmlns:p14="http://schemas.microsoft.com/office/powerpoint/2010/main">
    <mc:Choice Requires="p14">
      <p:transition spd="slow" p14:dur="2000" advTm="22812"/>
    </mc:Choice>
    <mc:Fallback xmlns="">
      <p:transition spd="slow" advTm="2281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down)">
                                      <p:cBhvr>
                                        <p:cTn id="7" dur="500"/>
                                        <p:tgtEl>
                                          <p:spTgt spid="5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up)">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6258D3F-5069-FD42-B25F-DE3A293AC9A8}"/>
              </a:ext>
            </a:extLst>
          </p:cNvPr>
          <p:cNvSpPr>
            <a:spLocks noGrp="1"/>
          </p:cNvSpPr>
          <p:nvPr>
            <p:ph type="sldNum" sz="quarter" idx="12"/>
          </p:nvPr>
        </p:nvSpPr>
        <p:spPr/>
        <p:txBody>
          <a:bodyPr/>
          <a:lstStyle/>
          <a:p>
            <a:fld id="{2534258D-A105-D340-9178-2A982C00D22F}" type="slidenum">
              <a:rPr lang="en-US" smtClean="0"/>
              <a:pPr/>
              <a:t>17</a:t>
            </a:fld>
            <a:endParaRPr lang="en-US" dirty="0"/>
          </a:p>
        </p:txBody>
      </p:sp>
      <p:sp>
        <p:nvSpPr>
          <p:cNvPr id="3" name="TextBox 2">
            <a:extLst>
              <a:ext uri="{FF2B5EF4-FFF2-40B4-BE49-F238E27FC236}">
                <a16:creationId xmlns="" xmlns:a16="http://schemas.microsoft.com/office/drawing/2014/main" id="{2D54C931-3DDC-E74B-A049-0803BE14E78B}"/>
              </a:ext>
            </a:extLst>
          </p:cNvPr>
          <p:cNvSpPr txBox="1"/>
          <p:nvPr/>
        </p:nvSpPr>
        <p:spPr>
          <a:xfrm>
            <a:off x="1161197" y="2076156"/>
            <a:ext cx="8348562" cy="769441"/>
          </a:xfrm>
          <a:prstGeom prst="rect">
            <a:avLst/>
          </a:prstGeom>
          <a:noFill/>
        </p:spPr>
        <p:txBody>
          <a:bodyPr wrap="square" rtlCol="0" anchor="ctr">
            <a:spAutoFit/>
          </a:bodyPr>
          <a:lstStyle/>
          <a:p>
            <a:r>
              <a:rPr lang="en-US" altLang="zh-CN" sz="2400" dirty="0">
                <a:solidFill>
                  <a:srgbClr val="1A2B37"/>
                </a:solidFill>
                <a:latin typeface="HelveticaNeueLT Pro 65 Md" pitchFamily="34" charset="0"/>
              </a:rPr>
              <a:t>With static UI model </a:t>
            </a:r>
          </a:p>
          <a:p>
            <a:r>
              <a:rPr lang="en-US" altLang="zh-CN" sz="2000" dirty="0">
                <a:solidFill>
                  <a:srgbClr val="1A2B37"/>
                </a:solidFill>
                <a:latin typeface="HelveticaNeueLT Pro 65 Md" pitchFamily="34" charset="0"/>
              </a:rPr>
              <a:t>(plugged into </a:t>
            </a:r>
            <a:r>
              <a:rPr lang="en-US" altLang="zh-CN" sz="2000" dirty="0" err="1">
                <a:solidFill>
                  <a:srgbClr val="1A2B37"/>
                </a:solidFill>
                <a:latin typeface="HelveticaNeueLT Pro 65 Md" pitchFamily="34" charset="0"/>
              </a:rPr>
              <a:t>GoalExplorer’s</a:t>
            </a:r>
            <a:r>
              <a:rPr lang="en-US" altLang="zh-CN" sz="2000" dirty="0">
                <a:solidFill>
                  <a:srgbClr val="1A2B37"/>
                </a:solidFill>
                <a:latin typeface="HelveticaNeueLT Pro 65 Md" pitchFamily="34" charset="0"/>
              </a:rPr>
              <a:t> dynamic explorer)</a:t>
            </a:r>
            <a:endParaRPr lang="zh-CN" altLang="en-US" sz="2000" dirty="0">
              <a:solidFill>
                <a:srgbClr val="1A2B37"/>
              </a:solidFill>
              <a:latin typeface="HelveticaNeueLT Pro 65 Md" pitchFamily="34" charset="0"/>
            </a:endParaRPr>
          </a:p>
        </p:txBody>
      </p:sp>
      <p:sp>
        <p:nvSpPr>
          <p:cNvPr id="4" name="TextBox 3">
            <a:extLst>
              <a:ext uri="{FF2B5EF4-FFF2-40B4-BE49-F238E27FC236}">
                <a16:creationId xmlns="" xmlns:a16="http://schemas.microsoft.com/office/drawing/2014/main" id="{F66EC6F4-8951-E441-B787-8955DA55C616}"/>
              </a:ext>
            </a:extLst>
          </p:cNvPr>
          <p:cNvSpPr txBox="1"/>
          <p:nvPr/>
        </p:nvSpPr>
        <p:spPr>
          <a:xfrm>
            <a:off x="1161197" y="4002709"/>
            <a:ext cx="5672667" cy="461665"/>
          </a:xfrm>
          <a:prstGeom prst="rect">
            <a:avLst/>
          </a:prstGeom>
          <a:noFill/>
        </p:spPr>
        <p:txBody>
          <a:bodyPr wrap="square" rtlCol="0" anchor="ctr">
            <a:spAutoFit/>
          </a:bodyPr>
          <a:lstStyle/>
          <a:p>
            <a:r>
              <a:rPr lang="en-US" altLang="zh-CN" sz="2400" dirty="0">
                <a:solidFill>
                  <a:srgbClr val="FC601D"/>
                </a:solidFill>
                <a:latin typeface="HelveticaNeueLT Pro 65 Md" pitchFamily="34" charset="0"/>
              </a:rPr>
              <a:t>With automated exploration tools</a:t>
            </a:r>
            <a:endParaRPr lang="zh-CN" altLang="en-US" sz="2400" dirty="0">
              <a:solidFill>
                <a:srgbClr val="FC601D"/>
              </a:solidFill>
              <a:latin typeface="HelveticaNeueLT Pro 65 Md" pitchFamily="34" charset="0"/>
            </a:endParaRPr>
          </a:p>
        </p:txBody>
      </p:sp>
      <p:sp>
        <p:nvSpPr>
          <p:cNvPr id="5" name="Freeform 9">
            <a:extLst>
              <a:ext uri="{FF2B5EF4-FFF2-40B4-BE49-F238E27FC236}">
                <a16:creationId xmlns="" xmlns:a16="http://schemas.microsoft.com/office/drawing/2014/main" id="{EC9044C0-5197-DC47-A7A0-88B3733B650E}"/>
              </a:ext>
            </a:extLst>
          </p:cNvPr>
          <p:cNvSpPr>
            <a:spLocks/>
          </p:cNvSpPr>
          <p:nvPr/>
        </p:nvSpPr>
        <p:spPr bwMode="auto">
          <a:xfrm rot="5400000">
            <a:off x="657993" y="2030639"/>
            <a:ext cx="428960" cy="584779"/>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0">
            <a:extLst>
              <a:ext uri="{FF2B5EF4-FFF2-40B4-BE49-F238E27FC236}">
                <a16:creationId xmlns="" xmlns:a16="http://schemas.microsoft.com/office/drawing/2014/main" id="{E2D07E27-A544-D24E-9FAB-0836D04E2FFE}"/>
              </a:ext>
            </a:extLst>
          </p:cNvPr>
          <p:cNvSpPr>
            <a:spLocks/>
          </p:cNvSpPr>
          <p:nvPr/>
        </p:nvSpPr>
        <p:spPr bwMode="auto">
          <a:xfrm rot="5400000">
            <a:off x="366046" y="1914293"/>
            <a:ext cx="434460" cy="581113"/>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0">
            <a:extLst>
              <a:ext uri="{FF2B5EF4-FFF2-40B4-BE49-F238E27FC236}">
                <a16:creationId xmlns="" xmlns:a16="http://schemas.microsoft.com/office/drawing/2014/main" id="{88B636F9-68F6-4F46-A89D-AC01E3907A16}"/>
              </a:ext>
            </a:extLst>
          </p:cNvPr>
          <p:cNvSpPr>
            <a:spLocks/>
          </p:cNvSpPr>
          <p:nvPr/>
        </p:nvSpPr>
        <p:spPr bwMode="auto">
          <a:xfrm rot="5400000">
            <a:off x="302507" y="3836202"/>
            <a:ext cx="434460" cy="581113"/>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cxnSp>
        <p:nvCxnSpPr>
          <p:cNvPr id="8" name="直接连接符 59">
            <a:extLst>
              <a:ext uri="{FF2B5EF4-FFF2-40B4-BE49-F238E27FC236}">
                <a16:creationId xmlns="" xmlns:a16="http://schemas.microsoft.com/office/drawing/2014/main" id="{A5D9F0D2-466F-D446-BC08-D89CB111EA9E}"/>
              </a:ext>
            </a:extLst>
          </p:cNvPr>
          <p:cNvCxnSpPr>
            <a:cxnSpLocks/>
          </p:cNvCxnSpPr>
          <p:nvPr/>
        </p:nvCxnSpPr>
        <p:spPr>
          <a:xfrm flipV="1">
            <a:off x="1357855" y="2856422"/>
            <a:ext cx="0" cy="53065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59">
            <a:extLst>
              <a:ext uri="{FF2B5EF4-FFF2-40B4-BE49-F238E27FC236}">
                <a16:creationId xmlns="" xmlns:a16="http://schemas.microsoft.com/office/drawing/2014/main" id="{4C7F327D-D5B6-8741-999F-704F30A77925}"/>
              </a:ext>
            </a:extLst>
          </p:cNvPr>
          <p:cNvCxnSpPr>
            <a:cxnSpLocks/>
          </p:cNvCxnSpPr>
          <p:nvPr/>
        </p:nvCxnSpPr>
        <p:spPr>
          <a:xfrm flipH="1">
            <a:off x="1323572" y="3387072"/>
            <a:ext cx="306945" cy="0"/>
          </a:xfrm>
          <a:prstGeom prst="line">
            <a:avLst/>
          </a:prstGeom>
          <a:ln w="19050">
            <a:solidFill>
              <a:srgbClr val="1C2B38"/>
            </a:solidFill>
            <a:prstDash val="dash"/>
          </a:ln>
        </p:spPr>
        <p:style>
          <a:lnRef idx="1">
            <a:schemeClr val="accent1"/>
          </a:lnRef>
          <a:fillRef idx="0">
            <a:schemeClr val="accent1"/>
          </a:fillRef>
          <a:effectRef idx="0">
            <a:schemeClr val="accent1"/>
          </a:effectRef>
          <a:fontRef idx="minor">
            <a:schemeClr val="tx1"/>
          </a:fontRef>
        </p:style>
      </p:cxnSp>
      <p:grpSp>
        <p:nvGrpSpPr>
          <p:cNvPr id="10" name="组合 4">
            <a:extLst>
              <a:ext uri="{FF2B5EF4-FFF2-40B4-BE49-F238E27FC236}">
                <a16:creationId xmlns="" xmlns:a16="http://schemas.microsoft.com/office/drawing/2014/main" id="{4CE59DE8-2920-D04F-BD2B-640D335F1D96}"/>
              </a:ext>
            </a:extLst>
          </p:cNvPr>
          <p:cNvGrpSpPr/>
          <p:nvPr/>
        </p:nvGrpSpPr>
        <p:grpSpPr>
          <a:xfrm>
            <a:off x="1580828" y="3174112"/>
            <a:ext cx="1298204" cy="487323"/>
            <a:chOff x="2811371" y="3030341"/>
            <a:chExt cx="1069921" cy="487323"/>
          </a:xfrm>
        </p:grpSpPr>
        <p:sp>
          <p:nvSpPr>
            <p:cNvPr id="11" name="Rectangle 9">
              <a:extLst>
                <a:ext uri="{FF2B5EF4-FFF2-40B4-BE49-F238E27FC236}">
                  <a16:creationId xmlns="" xmlns:a16="http://schemas.microsoft.com/office/drawing/2014/main" id="{729A90E7-6878-7048-8499-75C3AD001DF3}"/>
                </a:ext>
              </a:extLst>
            </p:cNvPr>
            <p:cNvSpPr>
              <a:spLocks noChangeArrowheads="1"/>
            </p:cNvSpPr>
            <p:nvPr/>
          </p:nvSpPr>
          <p:spPr bwMode="auto">
            <a:xfrm>
              <a:off x="2828965" y="3030341"/>
              <a:ext cx="1052327" cy="458077"/>
            </a:xfrm>
            <a:prstGeom prst="rect">
              <a:avLst/>
            </a:prstGeom>
            <a:solidFill>
              <a:srgbClr val="1C2B38"/>
            </a:solidFill>
            <a:ln>
              <a:noFill/>
            </a:ln>
          </p:spPr>
          <p:txBody>
            <a:bodyPr vert="horz" wrap="square" lIns="91440" tIns="45720" rIns="91440" bIns="45720" numCol="1" anchor="t" anchorCtr="0" compatLnSpc="1">
              <a:prstTxWarp prst="textNoShape">
                <a:avLst/>
              </a:prstTxWarp>
            </a:bodyPr>
            <a:lstStyle/>
            <a:p>
              <a:endParaRPr lang="zh-CN" altLang="en-US" sz="2000"/>
            </a:p>
          </p:txBody>
        </p:sp>
        <p:sp>
          <p:nvSpPr>
            <p:cNvPr id="12" name="TextBox 11">
              <a:extLst>
                <a:ext uri="{FF2B5EF4-FFF2-40B4-BE49-F238E27FC236}">
                  <a16:creationId xmlns="" xmlns:a16="http://schemas.microsoft.com/office/drawing/2014/main" id="{2510F872-423C-8E42-846F-34CE88B1B416}"/>
                </a:ext>
              </a:extLst>
            </p:cNvPr>
            <p:cNvSpPr txBox="1"/>
            <p:nvPr/>
          </p:nvSpPr>
          <p:spPr>
            <a:xfrm>
              <a:off x="2811371" y="3055999"/>
              <a:ext cx="1052327" cy="461665"/>
            </a:xfrm>
            <a:prstGeom prst="rect">
              <a:avLst/>
            </a:prstGeom>
            <a:noFill/>
          </p:spPr>
          <p:txBody>
            <a:bodyPr wrap="square" rtlCol="0">
              <a:spAutoFit/>
            </a:bodyPr>
            <a:lstStyle/>
            <a:p>
              <a:r>
                <a:rPr lang="en-US" altLang="zh-CN" sz="2400" dirty="0">
                  <a:solidFill>
                    <a:schemeClr val="bg1"/>
                  </a:solidFill>
                  <a:latin typeface="Helvetica" pitchFamily="2" charset="0"/>
                  <a:ea typeface="Arial Unicode MS" pitchFamily="34" charset="-122"/>
                  <a:cs typeface="Arial Unicode MS" pitchFamily="34" charset="-122"/>
                </a:rPr>
                <a:t>WTG-E</a:t>
              </a:r>
              <a:endParaRPr lang="zh-CN" altLang="en-US" sz="2400" dirty="0">
                <a:solidFill>
                  <a:schemeClr val="bg1"/>
                </a:solidFill>
                <a:latin typeface="Helvetica" pitchFamily="2" charset="0"/>
                <a:ea typeface="Arial Unicode MS" pitchFamily="34" charset="-122"/>
                <a:cs typeface="Arial Unicode MS" pitchFamily="34" charset="-122"/>
              </a:endParaRPr>
            </a:p>
          </p:txBody>
        </p:sp>
      </p:grpSp>
      <p:cxnSp>
        <p:nvCxnSpPr>
          <p:cNvPr id="13" name="直接连接符 59">
            <a:extLst>
              <a:ext uri="{FF2B5EF4-FFF2-40B4-BE49-F238E27FC236}">
                <a16:creationId xmlns="" xmlns:a16="http://schemas.microsoft.com/office/drawing/2014/main" id="{9C180EEF-EE5F-0548-8168-CAAA8AA0DBB4}"/>
              </a:ext>
            </a:extLst>
          </p:cNvPr>
          <p:cNvCxnSpPr>
            <a:cxnSpLocks/>
          </p:cNvCxnSpPr>
          <p:nvPr/>
        </p:nvCxnSpPr>
        <p:spPr>
          <a:xfrm flipV="1">
            <a:off x="1366060" y="4356776"/>
            <a:ext cx="1" cy="948574"/>
          </a:xfrm>
          <a:prstGeom prst="line">
            <a:avLst/>
          </a:prstGeom>
          <a:ln w="19050">
            <a:solidFill>
              <a:srgbClr val="FC601D"/>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59">
            <a:extLst>
              <a:ext uri="{FF2B5EF4-FFF2-40B4-BE49-F238E27FC236}">
                <a16:creationId xmlns="" xmlns:a16="http://schemas.microsoft.com/office/drawing/2014/main" id="{5DD004A7-1CC0-0142-AB8D-DE4EF8F364D2}"/>
              </a:ext>
            </a:extLst>
          </p:cNvPr>
          <p:cNvCxnSpPr>
            <a:cxnSpLocks/>
          </p:cNvCxnSpPr>
          <p:nvPr/>
        </p:nvCxnSpPr>
        <p:spPr>
          <a:xfrm flipH="1">
            <a:off x="1358439" y="4621396"/>
            <a:ext cx="306945" cy="0"/>
          </a:xfrm>
          <a:prstGeom prst="line">
            <a:avLst/>
          </a:prstGeom>
          <a:ln w="19050">
            <a:solidFill>
              <a:srgbClr val="FC601D"/>
            </a:solidFill>
            <a:prstDash val="dash"/>
          </a:ln>
        </p:spPr>
        <p:style>
          <a:lnRef idx="1">
            <a:schemeClr val="accent1"/>
          </a:lnRef>
          <a:fillRef idx="0">
            <a:schemeClr val="accent1"/>
          </a:fillRef>
          <a:effectRef idx="0">
            <a:schemeClr val="accent1"/>
          </a:effectRef>
          <a:fontRef idx="minor">
            <a:schemeClr val="tx1"/>
          </a:fontRef>
        </p:style>
      </p:cxnSp>
      <p:sp>
        <p:nvSpPr>
          <p:cNvPr id="15" name="Rectangle 9">
            <a:extLst>
              <a:ext uri="{FF2B5EF4-FFF2-40B4-BE49-F238E27FC236}">
                <a16:creationId xmlns="" xmlns:a16="http://schemas.microsoft.com/office/drawing/2014/main" id="{EB4DBD62-EE74-0746-8961-37181088E4B6}"/>
              </a:ext>
            </a:extLst>
          </p:cNvPr>
          <p:cNvSpPr>
            <a:spLocks noChangeArrowheads="1"/>
          </p:cNvSpPr>
          <p:nvPr/>
        </p:nvSpPr>
        <p:spPr bwMode="auto">
          <a:xfrm>
            <a:off x="1672930" y="4499736"/>
            <a:ext cx="1527977" cy="458661"/>
          </a:xfrm>
          <a:prstGeom prst="rect">
            <a:avLst/>
          </a:prstGeom>
          <a:solidFill>
            <a:srgbClr val="FC601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TextBox 15">
            <a:extLst>
              <a:ext uri="{FF2B5EF4-FFF2-40B4-BE49-F238E27FC236}">
                <a16:creationId xmlns="" xmlns:a16="http://schemas.microsoft.com/office/drawing/2014/main" id="{92B9D15E-5482-1D47-AC72-A70AD210FEEE}"/>
              </a:ext>
            </a:extLst>
          </p:cNvPr>
          <p:cNvSpPr txBox="1"/>
          <p:nvPr/>
        </p:nvSpPr>
        <p:spPr>
          <a:xfrm>
            <a:off x="1672931" y="4485907"/>
            <a:ext cx="1527982" cy="461665"/>
          </a:xfrm>
          <a:prstGeom prst="rect">
            <a:avLst/>
          </a:prstGeom>
          <a:noFill/>
        </p:spPr>
        <p:txBody>
          <a:bodyPr wrap="square" rtlCol="0">
            <a:spAutoFit/>
          </a:bodyPr>
          <a:lstStyle/>
          <a:p>
            <a:r>
              <a:rPr lang="en-US" altLang="zh-CN" sz="2400" dirty="0" err="1">
                <a:solidFill>
                  <a:schemeClr val="bg1"/>
                </a:solidFill>
                <a:latin typeface="Helvetica" pitchFamily="2" charset="0"/>
                <a:ea typeface="Arial Unicode MS" pitchFamily="34" charset="-122"/>
                <a:cs typeface="Arial Unicode MS" pitchFamily="34" charset="-122"/>
              </a:rPr>
              <a:t>Sapienz</a:t>
            </a:r>
            <a:r>
              <a:rPr lang="en-US" altLang="zh-CN" sz="2400" baseline="30000" dirty="0">
                <a:solidFill>
                  <a:schemeClr val="bg1"/>
                </a:solidFill>
                <a:latin typeface="Helvetica" pitchFamily="2" charset="0"/>
                <a:ea typeface="Arial Unicode MS" pitchFamily="34" charset="-122"/>
                <a:cs typeface="Arial Unicode MS" pitchFamily="34" charset="-122"/>
              </a:rPr>
              <a:t>[1]</a:t>
            </a:r>
            <a:endParaRPr lang="zh-CN" altLang="en-US" sz="2400" baseline="30000" dirty="0">
              <a:solidFill>
                <a:schemeClr val="bg1"/>
              </a:solidFill>
              <a:latin typeface="Helvetica" pitchFamily="2" charset="0"/>
              <a:ea typeface="Arial Unicode MS" pitchFamily="34" charset="-122"/>
              <a:cs typeface="Arial Unicode MS" pitchFamily="34" charset="-122"/>
            </a:endParaRPr>
          </a:p>
        </p:txBody>
      </p:sp>
      <p:cxnSp>
        <p:nvCxnSpPr>
          <p:cNvPr id="17" name="直接连接符 59">
            <a:extLst>
              <a:ext uri="{FF2B5EF4-FFF2-40B4-BE49-F238E27FC236}">
                <a16:creationId xmlns="" xmlns:a16="http://schemas.microsoft.com/office/drawing/2014/main" id="{B11B0F54-1707-9D48-9207-FBA99CA13909}"/>
              </a:ext>
            </a:extLst>
          </p:cNvPr>
          <p:cNvCxnSpPr>
            <a:cxnSpLocks/>
          </p:cNvCxnSpPr>
          <p:nvPr/>
        </p:nvCxnSpPr>
        <p:spPr>
          <a:xfrm flipH="1">
            <a:off x="1358439" y="5305350"/>
            <a:ext cx="306945" cy="0"/>
          </a:xfrm>
          <a:prstGeom prst="line">
            <a:avLst/>
          </a:prstGeom>
          <a:ln w="19050">
            <a:solidFill>
              <a:srgbClr val="FC601D"/>
            </a:solidFill>
            <a:prstDash val="dash"/>
          </a:ln>
        </p:spPr>
        <p:style>
          <a:lnRef idx="1">
            <a:schemeClr val="accent1"/>
          </a:lnRef>
          <a:fillRef idx="0">
            <a:schemeClr val="accent1"/>
          </a:fillRef>
          <a:effectRef idx="0">
            <a:schemeClr val="accent1"/>
          </a:effectRef>
          <a:fontRef idx="minor">
            <a:schemeClr val="tx1"/>
          </a:fontRef>
        </p:style>
      </p:cxnSp>
      <p:sp>
        <p:nvSpPr>
          <p:cNvPr id="18" name="Rectangle 9">
            <a:extLst>
              <a:ext uri="{FF2B5EF4-FFF2-40B4-BE49-F238E27FC236}">
                <a16:creationId xmlns="" xmlns:a16="http://schemas.microsoft.com/office/drawing/2014/main" id="{1AEA1448-1100-2E4C-AE4F-B19E325F51EC}"/>
              </a:ext>
            </a:extLst>
          </p:cNvPr>
          <p:cNvSpPr>
            <a:spLocks noChangeArrowheads="1"/>
          </p:cNvSpPr>
          <p:nvPr/>
        </p:nvSpPr>
        <p:spPr bwMode="auto">
          <a:xfrm>
            <a:off x="1689629" y="5076707"/>
            <a:ext cx="1118070" cy="485361"/>
          </a:xfrm>
          <a:prstGeom prst="rect">
            <a:avLst/>
          </a:prstGeom>
          <a:solidFill>
            <a:srgbClr val="FC601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TextBox 18">
            <a:extLst>
              <a:ext uri="{FF2B5EF4-FFF2-40B4-BE49-F238E27FC236}">
                <a16:creationId xmlns="" xmlns:a16="http://schemas.microsoft.com/office/drawing/2014/main" id="{7549173F-3F3E-6E4F-BFB1-5F875EB40C27}"/>
              </a:ext>
            </a:extLst>
          </p:cNvPr>
          <p:cNvSpPr txBox="1"/>
          <p:nvPr/>
        </p:nvSpPr>
        <p:spPr>
          <a:xfrm>
            <a:off x="1681608" y="5088554"/>
            <a:ext cx="1348427" cy="461665"/>
          </a:xfrm>
          <a:prstGeom prst="rect">
            <a:avLst/>
          </a:prstGeom>
          <a:noFill/>
        </p:spPr>
        <p:txBody>
          <a:bodyPr wrap="square" rtlCol="0">
            <a:spAutoFit/>
          </a:bodyPr>
          <a:lstStyle/>
          <a:p>
            <a:r>
              <a:rPr lang="en-US" altLang="zh-CN" sz="2400" dirty="0">
                <a:solidFill>
                  <a:schemeClr val="bg1"/>
                </a:solidFill>
                <a:latin typeface="Helvetica" pitchFamily="2" charset="0"/>
                <a:ea typeface="Arial Unicode MS" pitchFamily="34" charset="-122"/>
                <a:cs typeface="Arial Unicode MS" pitchFamily="34" charset="-122"/>
              </a:rPr>
              <a:t>Stoat</a:t>
            </a:r>
            <a:r>
              <a:rPr lang="en-US" altLang="zh-CN" sz="2400" baseline="30000" dirty="0">
                <a:solidFill>
                  <a:schemeClr val="bg1"/>
                </a:solidFill>
                <a:latin typeface="Helvetica" pitchFamily="2" charset="0"/>
                <a:ea typeface="Arial Unicode MS" pitchFamily="34" charset="-122"/>
                <a:cs typeface="Arial Unicode MS" pitchFamily="34" charset="-122"/>
              </a:rPr>
              <a:t>[2]</a:t>
            </a:r>
            <a:endParaRPr lang="zh-CN" altLang="en-US" sz="2400" dirty="0">
              <a:solidFill>
                <a:schemeClr val="bg1"/>
              </a:solidFill>
              <a:latin typeface="Helvetica" pitchFamily="2" charset="0"/>
              <a:ea typeface="Arial Unicode MS" pitchFamily="34" charset="-122"/>
              <a:cs typeface="Arial Unicode MS" pitchFamily="34" charset="-122"/>
            </a:endParaRPr>
          </a:p>
        </p:txBody>
      </p:sp>
      <p:sp>
        <p:nvSpPr>
          <p:cNvPr id="20" name="Freeform 11">
            <a:extLst>
              <a:ext uri="{FF2B5EF4-FFF2-40B4-BE49-F238E27FC236}">
                <a16:creationId xmlns="" xmlns:a16="http://schemas.microsoft.com/office/drawing/2014/main" id="{68008F1E-1489-624D-AFBA-1D3CE002E40F}"/>
              </a:ext>
            </a:extLst>
          </p:cNvPr>
          <p:cNvSpPr>
            <a:spLocks/>
          </p:cNvSpPr>
          <p:nvPr/>
        </p:nvSpPr>
        <p:spPr bwMode="auto">
          <a:xfrm rot="5400000">
            <a:off x="595813" y="3944847"/>
            <a:ext cx="432626" cy="584779"/>
          </a:xfrm>
          <a:custGeom>
            <a:avLst/>
            <a:gdLst>
              <a:gd name="T0" fmla="*/ 25 w 100"/>
              <a:gd name="T1" fmla="*/ 49 h 135"/>
              <a:gd name="T2" fmla="*/ 0 w 100"/>
              <a:gd name="T3" fmla="*/ 49 h 135"/>
              <a:gd name="T4" fmla="*/ 51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5 w 100"/>
              <a:gd name="T17" fmla="*/ 110 h 135"/>
              <a:gd name="T18" fmla="*/ 25 w 100"/>
              <a:gd name="T19" fmla="*/ 110 h 135"/>
              <a:gd name="T20" fmla="*/ 25 w 100"/>
              <a:gd name="T21" fmla="*/ 110 h 135"/>
              <a:gd name="T22" fmla="*/ 25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5" y="49"/>
                </a:moveTo>
                <a:cubicBezTo>
                  <a:pt x="0" y="49"/>
                  <a:pt x="0" y="49"/>
                  <a:pt x="0" y="49"/>
                </a:cubicBezTo>
                <a:cubicBezTo>
                  <a:pt x="51" y="0"/>
                  <a:pt x="51" y="0"/>
                  <a:pt x="51"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5" y="124"/>
                  <a:pt x="25" y="110"/>
                </a:cubicBezTo>
                <a:cubicBezTo>
                  <a:pt x="25" y="110"/>
                  <a:pt x="25" y="110"/>
                  <a:pt x="25" y="110"/>
                </a:cubicBezTo>
                <a:cubicBezTo>
                  <a:pt x="25" y="110"/>
                  <a:pt x="25" y="110"/>
                  <a:pt x="25" y="110"/>
                </a:cubicBezTo>
                <a:lnTo>
                  <a:pt x="25" y="49"/>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21" name="Picture 20" descr="A close up of a sign&#10;&#10;Description automatically generated">
            <a:extLst>
              <a:ext uri="{FF2B5EF4-FFF2-40B4-BE49-F238E27FC236}">
                <a16:creationId xmlns="" xmlns:a16="http://schemas.microsoft.com/office/drawing/2014/main" id="{B0A06A18-1ECF-B744-A3AE-ED00C8DEF43F}"/>
              </a:ext>
            </a:extLst>
          </p:cNvPr>
          <p:cNvPicPr>
            <a:picLocks noChangeAspect="1"/>
          </p:cNvPicPr>
          <p:nvPr/>
        </p:nvPicPr>
        <p:blipFill>
          <a:blip r:embed="rId3"/>
          <a:stretch>
            <a:fillRect/>
          </a:stretch>
        </p:blipFill>
        <p:spPr>
          <a:xfrm>
            <a:off x="2509420" y="943164"/>
            <a:ext cx="2202804" cy="813929"/>
          </a:xfrm>
          <a:prstGeom prst="rect">
            <a:avLst/>
          </a:prstGeom>
        </p:spPr>
      </p:pic>
      <p:sp>
        <p:nvSpPr>
          <p:cNvPr id="22" name="Rectangle 21">
            <a:extLst>
              <a:ext uri="{FF2B5EF4-FFF2-40B4-BE49-F238E27FC236}">
                <a16:creationId xmlns="" xmlns:a16="http://schemas.microsoft.com/office/drawing/2014/main" id="{6D46F8D7-ED41-3648-9041-A7EB06278BE9}"/>
              </a:ext>
            </a:extLst>
          </p:cNvPr>
          <p:cNvSpPr/>
          <p:nvPr/>
        </p:nvSpPr>
        <p:spPr>
          <a:xfrm>
            <a:off x="3146212" y="3074229"/>
            <a:ext cx="6183047" cy="707886"/>
          </a:xfrm>
          <a:prstGeom prst="rect">
            <a:avLst/>
          </a:prstGeom>
        </p:spPr>
        <p:txBody>
          <a:bodyPr wrap="square">
            <a:spAutoFit/>
          </a:bodyPr>
          <a:lstStyle/>
          <a:p>
            <a:r>
              <a:rPr lang="en-CA" sz="2000" dirty="0">
                <a:latin typeface="Helvetica" pitchFamily="2" charset="0"/>
              </a:rPr>
              <a:t>Direct extension of WTG to handle fragments, drawers, and background components. </a:t>
            </a:r>
            <a:endParaRPr lang="en-CA" sz="2800" dirty="0">
              <a:latin typeface="Helvetica" pitchFamily="2" charset="0"/>
            </a:endParaRPr>
          </a:p>
        </p:txBody>
      </p:sp>
      <p:sp>
        <p:nvSpPr>
          <p:cNvPr id="24" name="Rectangle 23">
            <a:extLst>
              <a:ext uri="{FF2B5EF4-FFF2-40B4-BE49-F238E27FC236}">
                <a16:creationId xmlns="" xmlns:a16="http://schemas.microsoft.com/office/drawing/2014/main" id="{E3C47FF6-43D0-764E-AE3D-96076525A3D5}"/>
              </a:ext>
            </a:extLst>
          </p:cNvPr>
          <p:cNvSpPr/>
          <p:nvPr/>
        </p:nvSpPr>
        <p:spPr>
          <a:xfrm>
            <a:off x="-63500" y="6057488"/>
            <a:ext cx="9479264" cy="646331"/>
          </a:xfrm>
          <a:prstGeom prst="rect">
            <a:avLst/>
          </a:prstGeom>
        </p:spPr>
        <p:txBody>
          <a:bodyPr wrap="square">
            <a:spAutoFit/>
          </a:bodyPr>
          <a:lstStyle/>
          <a:p>
            <a:r>
              <a:rPr lang="en-CA" sz="1200" dirty="0">
                <a:solidFill>
                  <a:schemeClr val="tx1">
                    <a:lumMod val="65000"/>
                    <a:lumOff val="35000"/>
                  </a:schemeClr>
                </a:solidFill>
                <a:latin typeface="NimbusRomNo9L"/>
              </a:rPr>
              <a:t>[1] T. </a:t>
            </a:r>
            <a:r>
              <a:rPr lang="en-CA" sz="1200" dirty="0" err="1">
                <a:solidFill>
                  <a:schemeClr val="tx1">
                    <a:lumMod val="65000"/>
                    <a:lumOff val="35000"/>
                  </a:schemeClr>
                </a:solidFill>
                <a:latin typeface="NimbusRomNo9L"/>
              </a:rPr>
              <a:t>Su</a:t>
            </a:r>
            <a:r>
              <a:rPr lang="en-CA" sz="1200" dirty="0">
                <a:solidFill>
                  <a:schemeClr val="tx1">
                    <a:lumMod val="65000"/>
                    <a:lumOff val="35000"/>
                  </a:schemeClr>
                </a:solidFill>
                <a:latin typeface="NimbusRomNo9L"/>
              </a:rPr>
              <a:t>, G. Meng, Y. Chen, K. Wu, W. Yang, Y. Yao, G. Pu, Y. Liu, and Z. </a:t>
            </a:r>
            <a:r>
              <a:rPr lang="en-CA" sz="1200" dirty="0" err="1">
                <a:solidFill>
                  <a:schemeClr val="tx1">
                    <a:lumMod val="65000"/>
                    <a:lumOff val="35000"/>
                  </a:schemeClr>
                </a:solidFill>
                <a:latin typeface="NimbusRomNo9L"/>
              </a:rPr>
              <a:t>Su</a:t>
            </a:r>
            <a:r>
              <a:rPr lang="en-CA" sz="1200" dirty="0">
                <a:solidFill>
                  <a:schemeClr val="tx1">
                    <a:lumMod val="65000"/>
                    <a:lumOff val="35000"/>
                  </a:schemeClr>
                </a:solidFill>
                <a:latin typeface="NimbusRomNo9L"/>
              </a:rPr>
              <a:t>. </a:t>
            </a:r>
            <a:r>
              <a:rPr lang="en-CA" sz="1200" i="1" dirty="0">
                <a:solidFill>
                  <a:schemeClr val="tx1">
                    <a:lumMod val="65000"/>
                    <a:lumOff val="35000"/>
                  </a:schemeClr>
                </a:solidFill>
                <a:latin typeface="NimbusRomNo9L"/>
              </a:rPr>
              <a:t>Guided, Stochastic Model-based GUI Testing of Android Apps</a:t>
            </a:r>
            <a:r>
              <a:rPr lang="en-CA" sz="1200" dirty="0">
                <a:solidFill>
                  <a:schemeClr val="tx1">
                    <a:lumMod val="65000"/>
                    <a:lumOff val="35000"/>
                  </a:schemeClr>
                </a:solidFill>
                <a:latin typeface="NimbusRomNo9L"/>
              </a:rPr>
              <a:t>. FSE’2017. </a:t>
            </a:r>
          </a:p>
          <a:p>
            <a:r>
              <a:rPr lang="en-CA" sz="1200" dirty="0">
                <a:solidFill>
                  <a:schemeClr val="tx1">
                    <a:lumMod val="65000"/>
                    <a:lumOff val="35000"/>
                  </a:schemeClr>
                </a:solidFill>
                <a:latin typeface="NimbusRomNo9L"/>
              </a:rPr>
              <a:t>[2] K. Mao, M. Harman, and Y. Jia. </a:t>
            </a:r>
            <a:r>
              <a:rPr lang="en-CA" sz="1200" i="1" dirty="0" err="1">
                <a:solidFill>
                  <a:schemeClr val="tx1">
                    <a:lumMod val="65000"/>
                    <a:lumOff val="35000"/>
                  </a:schemeClr>
                </a:solidFill>
                <a:latin typeface="NimbusRomNo9L"/>
              </a:rPr>
              <a:t>Sapienz</a:t>
            </a:r>
            <a:r>
              <a:rPr lang="en-CA" sz="1200" i="1" dirty="0">
                <a:solidFill>
                  <a:schemeClr val="tx1">
                    <a:lumMod val="65000"/>
                    <a:lumOff val="35000"/>
                  </a:schemeClr>
                </a:solidFill>
                <a:latin typeface="NimbusRomNo9L"/>
              </a:rPr>
              <a:t>: Multi-objective Automated Testing for Android Applications</a:t>
            </a:r>
            <a:r>
              <a:rPr lang="en-CA" sz="1200" dirty="0">
                <a:solidFill>
                  <a:schemeClr val="tx1">
                    <a:lumMod val="65000"/>
                    <a:lumOff val="35000"/>
                  </a:schemeClr>
                </a:solidFill>
                <a:latin typeface="NimbusRomNo9L"/>
              </a:rPr>
              <a:t>. ISSTA’2016. </a:t>
            </a:r>
          </a:p>
          <a:p>
            <a:endParaRPr lang="en-CA" sz="1200" dirty="0">
              <a:solidFill>
                <a:schemeClr val="tx1">
                  <a:lumMod val="65000"/>
                  <a:lumOff val="35000"/>
                </a:schemeClr>
              </a:solidFill>
              <a:latin typeface="NimbusRomNo9L"/>
            </a:endParaRPr>
          </a:p>
        </p:txBody>
      </p:sp>
      <p:cxnSp>
        <p:nvCxnSpPr>
          <p:cNvPr id="25" name="直接连接符 4">
            <a:extLst>
              <a:ext uri="{FF2B5EF4-FFF2-40B4-BE49-F238E27FC236}">
                <a16:creationId xmlns="" xmlns:a16="http://schemas.microsoft.com/office/drawing/2014/main" id="{AFE5B126-F6E1-194B-ABC2-C8A82F535100}"/>
              </a:ext>
            </a:extLst>
          </p:cNvPr>
          <p:cNvCxnSpPr>
            <a:cxnSpLocks/>
          </p:cNvCxnSpPr>
          <p:nvPr/>
        </p:nvCxnSpPr>
        <p:spPr>
          <a:xfrm>
            <a:off x="43164" y="6069987"/>
            <a:ext cx="2935040" cy="0"/>
          </a:xfrm>
          <a:prstGeom prst="line">
            <a:avLst/>
          </a:prstGeom>
          <a:ln w="9525"/>
        </p:spPr>
        <p:style>
          <a:lnRef idx="1">
            <a:schemeClr val="dk1"/>
          </a:lnRef>
          <a:fillRef idx="0">
            <a:schemeClr val="dk1"/>
          </a:fillRef>
          <a:effectRef idx="0">
            <a:schemeClr val="dk1"/>
          </a:effectRef>
          <a:fontRef idx="minor">
            <a:schemeClr val="tx1"/>
          </a:fontRef>
        </p:style>
      </p:cxnSp>
      <p:sp>
        <p:nvSpPr>
          <p:cNvPr id="26" name="Rectangle 5">
            <a:extLst>
              <a:ext uri="{FF2B5EF4-FFF2-40B4-BE49-F238E27FC236}">
                <a16:creationId xmlns="" xmlns:a16="http://schemas.microsoft.com/office/drawing/2014/main" id="{4B30B3E7-6E94-FC47-BB3F-1D930F818782}"/>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7" name="TextBox 26">
            <a:extLst>
              <a:ext uri="{FF2B5EF4-FFF2-40B4-BE49-F238E27FC236}">
                <a16:creationId xmlns="" xmlns:a16="http://schemas.microsoft.com/office/drawing/2014/main" id="{0C5C30A6-1F1E-0B40-B79B-71BFD32C7E06}"/>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28" name="Rectangle 5">
            <a:extLst>
              <a:ext uri="{FF2B5EF4-FFF2-40B4-BE49-F238E27FC236}">
                <a16:creationId xmlns="" xmlns:a16="http://schemas.microsoft.com/office/drawing/2014/main" id="{03DED143-FDD8-8548-BE2C-CF8D5FBD4C1D}"/>
              </a:ext>
            </a:extLst>
          </p:cNvPr>
          <p:cNvSpPr>
            <a:spLocks noChangeArrowheads="1"/>
          </p:cNvSpPr>
          <p:nvPr/>
        </p:nvSpPr>
        <p:spPr bwMode="auto">
          <a:xfrm>
            <a:off x="3114048" y="6545971"/>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9" name="Rectangle 5">
            <a:extLst>
              <a:ext uri="{FF2B5EF4-FFF2-40B4-BE49-F238E27FC236}">
                <a16:creationId xmlns="" xmlns:a16="http://schemas.microsoft.com/office/drawing/2014/main" id="{6FF6DC0B-9B22-C448-AD97-EA12616D6F83}"/>
              </a:ext>
            </a:extLst>
          </p:cNvPr>
          <p:cNvSpPr>
            <a:spLocks noChangeArrowheads="1"/>
          </p:cNvSpPr>
          <p:nvPr/>
        </p:nvSpPr>
        <p:spPr bwMode="auto">
          <a:xfrm>
            <a:off x="6088094" y="6545971"/>
            <a:ext cx="2917046" cy="324613"/>
          </a:xfrm>
          <a:prstGeom prst="rect">
            <a:avLst/>
          </a:prstGeom>
          <a:solidFill>
            <a:srgbClr val="FFC543"/>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0" name="TextBox 29">
            <a:extLst>
              <a:ext uri="{FF2B5EF4-FFF2-40B4-BE49-F238E27FC236}">
                <a16:creationId xmlns="" xmlns:a16="http://schemas.microsoft.com/office/drawing/2014/main" id="{0C0D3001-ADFC-A541-9F4D-7215988034D8}"/>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31" name="TextBox 30">
            <a:extLst>
              <a:ext uri="{FF2B5EF4-FFF2-40B4-BE49-F238E27FC236}">
                <a16:creationId xmlns="" xmlns:a16="http://schemas.microsoft.com/office/drawing/2014/main" id="{B64B38A1-DA28-B542-9A31-A5A2EC92457C}"/>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Evaluation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32" name="TextBox 31">
            <a:extLst>
              <a:ext uri="{FF2B5EF4-FFF2-40B4-BE49-F238E27FC236}">
                <a16:creationId xmlns="" xmlns:a16="http://schemas.microsoft.com/office/drawing/2014/main" id="{7A285CBD-593C-C849-BB39-B248BEEE44CF}"/>
              </a:ext>
            </a:extLst>
          </p:cNvPr>
          <p:cNvSpPr txBox="1"/>
          <p:nvPr/>
        </p:nvSpPr>
        <p:spPr>
          <a:xfrm>
            <a:off x="-315366" y="1063408"/>
            <a:ext cx="3303276" cy="523220"/>
          </a:xfrm>
          <a:prstGeom prst="rect">
            <a:avLst/>
          </a:prstGeom>
          <a:noFill/>
        </p:spPr>
        <p:txBody>
          <a:bodyPr wrap="square" rtlCol="0" anchor="ctr">
            <a:spAutoFit/>
          </a:bodyPr>
          <a:lstStyle/>
          <a:p>
            <a:pPr algn="ctr"/>
            <a:r>
              <a:rPr lang="en-US" altLang="zh-CN" sz="2800" dirty="0">
                <a:solidFill>
                  <a:srgbClr val="1A2B37"/>
                </a:solidFill>
                <a:latin typeface="HelveticaNeueLT Pro 65 Md" pitchFamily="34" charset="0"/>
              </a:rPr>
              <a:t>We compare </a:t>
            </a:r>
            <a:endParaRPr lang="zh-CN" altLang="en-US" sz="2800" dirty="0">
              <a:solidFill>
                <a:srgbClr val="1A2B37"/>
              </a:solidFill>
              <a:latin typeface="HelveticaNeueLT Pro 65 Md" pitchFamily="34" charset="0"/>
            </a:endParaRPr>
          </a:p>
        </p:txBody>
      </p:sp>
      <p:sp>
        <p:nvSpPr>
          <p:cNvPr id="35" name="文本框 5">
            <a:extLst>
              <a:ext uri="{FF2B5EF4-FFF2-40B4-BE49-F238E27FC236}">
                <a16:creationId xmlns="" xmlns:a16="http://schemas.microsoft.com/office/drawing/2014/main" id="{F9718760-35A0-EC4E-B5F1-4539309DF5FE}"/>
              </a:ext>
            </a:extLst>
          </p:cNvPr>
          <p:cNvSpPr txBox="1"/>
          <p:nvPr/>
        </p:nvSpPr>
        <p:spPr>
          <a:xfrm>
            <a:off x="456051" y="132919"/>
            <a:ext cx="1798763" cy="461665"/>
          </a:xfrm>
          <a:prstGeom prst="rect">
            <a:avLst/>
          </a:prstGeom>
          <a:noFill/>
        </p:spPr>
        <p:txBody>
          <a:bodyPr wrap="square" rtlCol="0">
            <a:spAutoFit/>
          </a:bodyPr>
          <a:lstStyle/>
          <a:p>
            <a:r>
              <a:rPr lang="en-US" sz="2400" b="1" dirty="0">
                <a:solidFill>
                  <a:srgbClr val="BE9434"/>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Evaluation</a:t>
            </a:r>
            <a:endParaRPr lang="zh-CN" altLang="en-US" sz="2400" b="1" dirty="0">
              <a:solidFill>
                <a:srgbClr val="BE9434"/>
              </a:solidFill>
              <a:latin typeface="Helvetica Neue Condensed" panose="02000503000000020004" pitchFamily="2" charset="0"/>
              <a:cs typeface="Helvetica Neue Condensed" panose="02000503000000020004" pitchFamily="2" charset="0"/>
            </a:endParaRPr>
          </a:p>
        </p:txBody>
      </p:sp>
      <p:sp>
        <p:nvSpPr>
          <p:cNvPr id="34" name="Rectangle 33">
            <a:extLst>
              <a:ext uri="{FF2B5EF4-FFF2-40B4-BE49-F238E27FC236}">
                <a16:creationId xmlns="" xmlns:a16="http://schemas.microsoft.com/office/drawing/2014/main" id="{FD392935-B322-C948-B700-8846F3D47A89}"/>
              </a:ext>
            </a:extLst>
          </p:cNvPr>
          <p:cNvSpPr/>
          <p:nvPr/>
        </p:nvSpPr>
        <p:spPr>
          <a:xfrm>
            <a:off x="3326712" y="4621396"/>
            <a:ext cx="6183047" cy="400110"/>
          </a:xfrm>
          <a:prstGeom prst="rect">
            <a:avLst/>
          </a:prstGeom>
        </p:spPr>
        <p:txBody>
          <a:bodyPr wrap="square">
            <a:spAutoFit/>
          </a:bodyPr>
          <a:lstStyle/>
          <a:p>
            <a:r>
              <a:rPr lang="en-CA" sz="2000" dirty="0">
                <a:latin typeface="Helvetica" pitchFamily="2" charset="0"/>
              </a:rPr>
              <a:t>Record times when they reach each new target</a:t>
            </a:r>
            <a:endParaRPr lang="en-CA" sz="2800" dirty="0">
              <a:latin typeface="Helvetica" pitchFamily="2" charset="0"/>
            </a:endParaRPr>
          </a:p>
        </p:txBody>
      </p:sp>
      <p:sp>
        <p:nvSpPr>
          <p:cNvPr id="36" name="Rectangle 35">
            <a:extLst>
              <a:ext uri="{FF2B5EF4-FFF2-40B4-BE49-F238E27FC236}">
                <a16:creationId xmlns="" xmlns:a16="http://schemas.microsoft.com/office/drawing/2014/main" id="{D59FBFFC-4B37-F14D-973D-52887B379018}"/>
              </a:ext>
            </a:extLst>
          </p:cNvPr>
          <p:cNvSpPr/>
          <p:nvPr/>
        </p:nvSpPr>
        <p:spPr>
          <a:xfrm>
            <a:off x="3326711" y="5055464"/>
            <a:ext cx="6183047" cy="400110"/>
          </a:xfrm>
          <a:prstGeom prst="rect">
            <a:avLst/>
          </a:prstGeom>
        </p:spPr>
        <p:txBody>
          <a:bodyPr wrap="square">
            <a:spAutoFit/>
          </a:bodyPr>
          <a:lstStyle/>
          <a:p>
            <a:r>
              <a:rPr lang="en-CA" sz="2000" dirty="0">
                <a:latin typeface="Helvetica" pitchFamily="2" charset="0"/>
              </a:rPr>
              <a:t>Stop execution if no new target reach for 1 hour</a:t>
            </a:r>
            <a:endParaRPr lang="en-CA" sz="2800" dirty="0">
              <a:latin typeface="Helvetica" pitchFamily="2" charset="0"/>
            </a:endParaRPr>
          </a:p>
        </p:txBody>
      </p:sp>
    </p:spTree>
    <p:extLst>
      <p:ext uri="{BB962C8B-B14F-4D97-AF65-F5344CB8AC3E}">
        <p14:creationId xmlns:p14="http://schemas.microsoft.com/office/powerpoint/2010/main" val="1417168687"/>
      </p:ext>
    </p:extLst>
  </p:cSld>
  <p:clrMapOvr>
    <a:masterClrMapping/>
  </p:clrMapOvr>
  <mc:AlternateContent xmlns:mc="http://schemas.openxmlformats.org/markup-compatibility/2006" xmlns:p14="http://schemas.microsoft.com/office/powerpoint/2010/main">
    <mc:Choice Requires="p14">
      <p:transition spd="slow" p14:dur="2000" advTm="87621"/>
    </mc:Choice>
    <mc:Fallback xmlns="">
      <p:transition spd="slow" advTm="87621"/>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2EA1A63-D0EF-2342-8FF9-970ECCD4B9D2}"/>
              </a:ext>
            </a:extLst>
          </p:cNvPr>
          <p:cNvSpPr>
            <a:spLocks noGrp="1"/>
          </p:cNvSpPr>
          <p:nvPr>
            <p:ph type="sldNum" sz="quarter" idx="12"/>
          </p:nvPr>
        </p:nvSpPr>
        <p:spPr/>
        <p:txBody>
          <a:bodyPr/>
          <a:lstStyle/>
          <a:p>
            <a:fld id="{2534258D-A105-D340-9178-2A982C00D22F}" type="slidenum">
              <a:rPr lang="en-US" smtClean="0"/>
              <a:pPr/>
              <a:t>18</a:t>
            </a:fld>
            <a:endParaRPr lang="en-US" dirty="0"/>
          </a:p>
        </p:txBody>
      </p:sp>
      <p:pic>
        <p:nvPicPr>
          <p:cNvPr id="3" name="Picture 2">
            <a:extLst>
              <a:ext uri="{FF2B5EF4-FFF2-40B4-BE49-F238E27FC236}">
                <a16:creationId xmlns="" xmlns:a16="http://schemas.microsoft.com/office/drawing/2014/main" id="{AEC74B30-0746-5A41-A071-986BB0C0EA36}"/>
              </a:ext>
            </a:extLst>
          </p:cNvPr>
          <p:cNvPicPr>
            <a:picLocks noChangeAspect="1"/>
          </p:cNvPicPr>
          <p:nvPr/>
        </p:nvPicPr>
        <p:blipFill>
          <a:blip r:embed="rId3"/>
          <a:stretch>
            <a:fillRect/>
          </a:stretch>
        </p:blipFill>
        <p:spPr>
          <a:xfrm>
            <a:off x="4945522" y="4646663"/>
            <a:ext cx="718327" cy="753858"/>
          </a:xfrm>
          <a:prstGeom prst="rect">
            <a:avLst/>
          </a:prstGeom>
        </p:spPr>
      </p:pic>
      <p:grpSp>
        <p:nvGrpSpPr>
          <p:cNvPr id="4" name="Group 3">
            <a:extLst>
              <a:ext uri="{FF2B5EF4-FFF2-40B4-BE49-F238E27FC236}">
                <a16:creationId xmlns="" xmlns:a16="http://schemas.microsoft.com/office/drawing/2014/main" id="{D61621DF-3F1F-3A48-91C0-04093A2D98E6}"/>
              </a:ext>
            </a:extLst>
          </p:cNvPr>
          <p:cNvGrpSpPr/>
          <p:nvPr/>
        </p:nvGrpSpPr>
        <p:grpSpPr>
          <a:xfrm>
            <a:off x="618965" y="4706302"/>
            <a:ext cx="550371" cy="583379"/>
            <a:chOff x="949351" y="2186361"/>
            <a:chExt cx="1221542" cy="1242639"/>
          </a:xfrm>
        </p:grpSpPr>
        <p:pic>
          <p:nvPicPr>
            <p:cNvPr id="5" name="Picture 4">
              <a:extLst>
                <a:ext uri="{FF2B5EF4-FFF2-40B4-BE49-F238E27FC236}">
                  <a16:creationId xmlns="" xmlns:a16="http://schemas.microsoft.com/office/drawing/2014/main" id="{77B165AB-3395-244F-BC9E-BEE26B168922}"/>
                </a:ext>
              </a:extLst>
            </p:cNvPr>
            <p:cNvPicPr>
              <a:picLocks noChangeAspect="1"/>
            </p:cNvPicPr>
            <p:nvPr/>
          </p:nvPicPr>
          <p:blipFill rotWithShape="1">
            <a:blip r:embed="rId4"/>
            <a:srcRect l="25924" t="22516"/>
            <a:stretch/>
          </p:blipFill>
          <p:spPr>
            <a:xfrm>
              <a:off x="1087181" y="3130695"/>
              <a:ext cx="1083712" cy="298305"/>
            </a:xfrm>
            <a:prstGeom prst="rect">
              <a:avLst/>
            </a:prstGeom>
          </p:spPr>
        </p:pic>
        <p:pic>
          <p:nvPicPr>
            <p:cNvPr id="6" name="Picture 5">
              <a:extLst>
                <a:ext uri="{FF2B5EF4-FFF2-40B4-BE49-F238E27FC236}">
                  <a16:creationId xmlns="" xmlns:a16="http://schemas.microsoft.com/office/drawing/2014/main" id="{CF1A6727-840C-9D4C-A2B9-E53E0ED95EE4}"/>
                </a:ext>
              </a:extLst>
            </p:cNvPr>
            <p:cNvPicPr>
              <a:picLocks noChangeAspect="1"/>
            </p:cNvPicPr>
            <p:nvPr/>
          </p:nvPicPr>
          <p:blipFill rotWithShape="1">
            <a:blip r:embed="rId4"/>
            <a:srcRect l="-6132" t="-9782" r="75086" b="-7555"/>
            <a:stretch/>
          </p:blipFill>
          <p:spPr>
            <a:xfrm>
              <a:off x="949351" y="2186361"/>
              <a:ext cx="1083711" cy="1077815"/>
            </a:xfrm>
            <a:prstGeom prst="rect">
              <a:avLst/>
            </a:prstGeom>
          </p:spPr>
        </p:pic>
      </p:grpSp>
      <p:sp>
        <p:nvSpPr>
          <p:cNvPr id="7" name="TextBox 6">
            <a:extLst>
              <a:ext uri="{FF2B5EF4-FFF2-40B4-BE49-F238E27FC236}">
                <a16:creationId xmlns="" xmlns:a16="http://schemas.microsoft.com/office/drawing/2014/main" id="{4EF5B2F5-5A67-FC46-A468-D05F9A8EDB55}"/>
              </a:ext>
            </a:extLst>
          </p:cNvPr>
          <p:cNvSpPr txBox="1"/>
          <p:nvPr/>
        </p:nvSpPr>
        <p:spPr>
          <a:xfrm>
            <a:off x="963681" y="4112756"/>
            <a:ext cx="1467068" cy="461665"/>
          </a:xfrm>
          <a:prstGeom prst="rect">
            <a:avLst/>
          </a:prstGeom>
          <a:noFill/>
        </p:spPr>
        <p:txBody>
          <a:bodyPr wrap="none" rtlCol="0">
            <a:spAutoFit/>
          </a:bodyPr>
          <a:lstStyle/>
          <a:p>
            <a:r>
              <a:rPr lang="en-US" altLang="zh-CN" sz="2400" b="1" dirty="0">
                <a:solidFill>
                  <a:srgbClr val="1C2B38"/>
                </a:solidFill>
                <a:latin typeface="Helvetica" pitchFamily="2" charset="0"/>
              </a:rPr>
              <a:t>Subjects</a:t>
            </a:r>
            <a:endParaRPr lang="zh-CN" altLang="en-US" sz="2400" b="1" dirty="0">
              <a:solidFill>
                <a:srgbClr val="1C2B38"/>
              </a:solidFill>
              <a:latin typeface="Helvetica" pitchFamily="2" charset="0"/>
            </a:endParaRPr>
          </a:p>
        </p:txBody>
      </p:sp>
      <p:sp>
        <p:nvSpPr>
          <p:cNvPr id="8" name="TextBox 7">
            <a:extLst>
              <a:ext uri="{FF2B5EF4-FFF2-40B4-BE49-F238E27FC236}">
                <a16:creationId xmlns="" xmlns:a16="http://schemas.microsoft.com/office/drawing/2014/main" id="{2496B40E-E278-9045-82D6-2AECBBE9279F}"/>
              </a:ext>
            </a:extLst>
          </p:cNvPr>
          <p:cNvSpPr txBox="1"/>
          <p:nvPr/>
        </p:nvSpPr>
        <p:spPr>
          <a:xfrm>
            <a:off x="1169336" y="4653383"/>
            <a:ext cx="3823132" cy="707886"/>
          </a:xfrm>
          <a:prstGeom prst="rect">
            <a:avLst/>
          </a:prstGeom>
          <a:noFill/>
        </p:spPr>
        <p:txBody>
          <a:bodyPr wrap="square" rtlCol="0" anchor="ctr">
            <a:spAutoFit/>
          </a:bodyPr>
          <a:lstStyle/>
          <a:p>
            <a:r>
              <a:rPr lang="en-US" altLang="zh-CN" sz="2000" dirty="0">
                <a:solidFill>
                  <a:srgbClr val="1A2B37"/>
                </a:solidFill>
                <a:latin typeface="HelveticaNeueLT Pro 65 Md" pitchFamily="34" charset="0"/>
              </a:rPr>
              <a:t>93 open-source apps </a:t>
            </a:r>
            <a:r>
              <a:rPr lang="en-CA" altLang="zh-CN" sz="2000" dirty="0">
                <a:solidFill>
                  <a:srgbClr val="1A2B37"/>
                </a:solidFill>
                <a:latin typeface="HelveticaNeueLT Pro 65 Md" pitchFamily="34" charset="0"/>
              </a:rPr>
              <a:t>from</a:t>
            </a:r>
            <a:r>
              <a:rPr lang="en-US" altLang="zh-CN" sz="2000" dirty="0">
                <a:solidFill>
                  <a:srgbClr val="1A2B37"/>
                </a:solidFill>
                <a:latin typeface="HelveticaNeueLT Pro 65 Md" pitchFamily="34" charset="0"/>
              </a:rPr>
              <a:t> </a:t>
            </a:r>
            <a:r>
              <a:rPr lang="en-CA" altLang="zh-CN" sz="2000" dirty="0">
                <a:solidFill>
                  <a:srgbClr val="1A2B37"/>
                </a:solidFill>
                <a:latin typeface="HelveticaNeueLT Pro 65 Md" pitchFamily="34" charset="0"/>
              </a:rPr>
              <a:t>Stoat</a:t>
            </a:r>
          </a:p>
          <a:p>
            <a:r>
              <a:rPr lang="en-CA" altLang="zh-CN" sz="2000" dirty="0">
                <a:solidFill>
                  <a:srgbClr val="1A2B37"/>
                </a:solidFill>
                <a:latin typeface="HelveticaNeueLT Pro 65 Md" pitchFamily="34" charset="0"/>
              </a:rPr>
              <a:t>(benchmark apps)</a:t>
            </a:r>
            <a:endParaRPr lang="en-US" altLang="zh-CN" sz="2000" dirty="0">
              <a:solidFill>
                <a:srgbClr val="1A2B37"/>
              </a:solidFill>
              <a:latin typeface="HelveticaNeueLT Pro 65 Md" pitchFamily="34" charset="0"/>
            </a:endParaRPr>
          </a:p>
        </p:txBody>
      </p:sp>
      <p:sp>
        <p:nvSpPr>
          <p:cNvPr id="9" name="TextBox 8">
            <a:extLst>
              <a:ext uri="{FF2B5EF4-FFF2-40B4-BE49-F238E27FC236}">
                <a16:creationId xmlns="" xmlns:a16="http://schemas.microsoft.com/office/drawing/2014/main" id="{06106119-58E1-B046-8613-3D852D713B19}"/>
              </a:ext>
            </a:extLst>
          </p:cNvPr>
          <p:cNvSpPr txBox="1"/>
          <p:nvPr/>
        </p:nvSpPr>
        <p:spPr>
          <a:xfrm>
            <a:off x="5480739" y="4749526"/>
            <a:ext cx="3171006" cy="400110"/>
          </a:xfrm>
          <a:prstGeom prst="rect">
            <a:avLst/>
          </a:prstGeom>
          <a:noFill/>
        </p:spPr>
        <p:txBody>
          <a:bodyPr wrap="square" rtlCol="0" anchor="ctr">
            <a:spAutoFit/>
          </a:bodyPr>
          <a:lstStyle/>
          <a:p>
            <a:r>
              <a:rPr lang="en-US" altLang="zh-CN" sz="2000" dirty="0">
                <a:solidFill>
                  <a:srgbClr val="1A2B37"/>
                </a:solidFill>
                <a:latin typeface="HelveticaNeueLT Pro 65 Md" pitchFamily="34" charset="0"/>
              </a:rPr>
              <a:t>Top 100 Google Play apps</a:t>
            </a:r>
            <a:endParaRPr lang="zh-CN" altLang="en-US" sz="2000" dirty="0">
              <a:solidFill>
                <a:srgbClr val="1A2B37"/>
              </a:solidFill>
              <a:latin typeface="HelveticaNeueLT Pro 65 Md" pitchFamily="34" charset="0"/>
            </a:endParaRPr>
          </a:p>
        </p:txBody>
      </p:sp>
      <p:grpSp>
        <p:nvGrpSpPr>
          <p:cNvPr id="33" name="组合 169">
            <a:extLst>
              <a:ext uri="{FF2B5EF4-FFF2-40B4-BE49-F238E27FC236}">
                <a16:creationId xmlns="" xmlns:a16="http://schemas.microsoft.com/office/drawing/2014/main" id="{F6E2D96F-7B2E-BF4C-A90C-08AB3F8B2B0A}"/>
              </a:ext>
            </a:extLst>
          </p:cNvPr>
          <p:cNvGrpSpPr>
            <a:grpSpLocks noChangeAspect="1"/>
          </p:cNvGrpSpPr>
          <p:nvPr/>
        </p:nvGrpSpPr>
        <p:grpSpPr>
          <a:xfrm>
            <a:off x="646990" y="4218727"/>
            <a:ext cx="355270" cy="247477"/>
            <a:chOff x="1928813" y="1763600"/>
            <a:chExt cx="1373188" cy="1130300"/>
          </a:xfrm>
        </p:grpSpPr>
        <p:sp>
          <p:nvSpPr>
            <p:cNvPr id="34" name="Rectangle 25">
              <a:extLst>
                <a:ext uri="{FF2B5EF4-FFF2-40B4-BE49-F238E27FC236}">
                  <a16:creationId xmlns="" xmlns:a16="http://schemas.microsoft.com/office/drawing/2014/main" id="{ED59096B-9F3C-9041-87E1-EE5695908084}"/>
                </a:ext>
              </a:extLst>
            </p:cNvPr>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26">
              <a:extLst>
                <a:ext uri="{FF2B5EF4-FFF2-40B4-BE49-F238E27FC236}">
                  <a16:creationId xmlns="" xmlns:a16="http://schemas.microsoft.com/office/drawing/2014/main" id="{0E608229-55A9-F54C-AD8E-2293158BF82F}"/>
                </a:ext>
              </a:extLst>
            </p:cNvPr>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27">
              <a:extLst>
                <a:ext uri="{FF2B5EF4-FFF2-40B4-BE49-F238E27FC236}">
                  <a16:creationId xmlns="" xmlns:a16="http://schemas.microsoft.com/office/drawing/2014/main" id="{0062076C-8556-A340-9BD7-B3BD7164A4C0}"/>
                </a:ext>
              </a:extLst>
            </p:cNvPr>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Rectangle 28">
              <a:extLst>
                <a:ext uri="{FF2B5EF4-FFF2-40B4-BE49-F238E27FC236}">
                  <a16:creationId xmlns="" xmlns:a16="http://schemas.microsoft.com/office/drawing/2014/main" id="{E85FE306-6E30-1A4D-83F2-D064F86623FC}"/>
                </a:ext>
              </a:extLst>
            </p:cNvPr>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Rectangle 29">
              <a:extLst>
                <a:ext uri="{FF2B5EF4-FFF2-40B4-BE49-F238E27FC236}">
                  <a16:creationId xmlns="" xmlns:a16="http://schemas.microsoft.com/office/drawing/2014/main" id="{C9F06424-5349-FF42-A4D5-A110268FCC84}"/>
                </a:ext>
              </a:extLst>
            </p:cNvPr>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Rectangle 30">
              <a:extLst>
                <a:ext uri="{FF2B5EF4-FFF2-40B4-BE49-F238E27FC236}">
                  <a16:creationId xmlns="" xmlns:a16="http://schemas.microsoft.com/office/drawing/2014/main" id="{E3C3021C-09BB-3A4C-A7B0-95CC12A24758}"/>
                </a:ext>
              </a:extLst>
            </p:cNvPr>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0" name="文本框 5">
            <a:extLst>
              <a:ext uri="{FF2B5EF4-FFF2-40B4-BE49-F238E27FC236}">
                <a16:creationId xmlns="" xmlns:a16="http://schemas.microsoft.com/office/drawing/2014/main" id="{6D657D32-29C7-3242-B49C-B71C45A30A93}"/>
              </a:ext>
            </a:extLst>
          </p:cNvPr>
          <p:cNvSpPr txBox="1"/>
          <p:nvPr/>
        </p:nvSpPr>
        <p:spPr>
          <a:xfrm>
            <a:off x="456051" y="132919"/>
            <a:ext cx="1798763" cy="461665"/>
          </a:xfrm>
          <a:prstGeom prst="rect">
            <a:avLst/>
          </a:prstGeom>
          <a:noFill/>
        </p:spPr>
        <p:txBody>
          <a:bodyPr wrap="square" rtlCol="0">
            <a:spAutoFit/>
          </a:bodyPr>
          <a:lstStyle/>
          <a:p>
            <a:r>
              <a:rPr lang="en-US" sz="2400" b="1" dirty="0">
                <a:solidFill>
                  <a:srgbClr val="BE9434"/>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Evaluation</a:t>
            </a:r>
            <a:endParaRPr lang="zh-CN" altLang="en-US" sz="2400" b="1" dirty="0">
              <a:solidFill>
                <a:srgbClr val="BE9434"/>
              </a:solidFill>
              <a:latin typeface="Helvetica Neue Condensed" panose="02000503000000020004" pitchFamily="2" charset="0"/>
              <a:cs typeface="Helvetica Neue Condensed" panose="02000503000000020004" pitchFamily="2" charset="0"/>
            </a:endParaRPr>
          </a:p>
        </p:txBody>
      </p:sp>
      <p:sp>
        <p:nvSpPr>
          <p:cNvPr id="51" name="Rectangle 5">
            <a:extLst>
              <a:ext uri="{FF2B5EF4-FFF2-40B4-BE49-F238E27FC236}">
                <a16:creationId xmlns="" xmlns:a16="http://schemas.microsoft.com/office/drawing/2014/main" id="{24BEC9C9-8343-8940-946A-7D28DAD9D7A4}"/>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2" name="TextBox 51">
            <a:extLst>
              <a:ext uri="{FF2B5EF4-FFF2-40B4-BE49-F238E27FC236}">
                <a16:creationId xmlns="" xmlns:a16="http://schemas.microsoft.com/office/drawing/2014/main" id="{15CB26D0-E1F1-1548-90F7-71E6B45FF046}"/>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53" name="Rectangle 5">
            <a:extLst>
              <a:ext uri="{FF2B5EF4-FFF2-40B4-BE49-F238E27FC236}">
                <a16:creationId xmlns="" xmlns:a16="http://schemas.microsoft.com/office/drawing/2014/main" id="{5F48E535-8BC3-5342-AD69-F3C839E345A5}"/>
              </a:ext>
            </a:extLst>
          </p:cNvPr>
          <p:cNvSpPr>
            <a:spLocks noChangeArrowheads="1"/>
          </p:cNvSpPr>
          <p:nvPr/>
        </p:nvSpPr>
        <p:spPr bwMode="auto">
          <a:xfrm>
            <a:off x="3114048" y="6545971"/>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4" name="Rectangle 5">
            <a:extLst>
              <a:ext uri="{FF2B5EF4-FFF2-40B4-BE49-F238E27FC236}">
                <a16:creationId xmlns="" xmlns:a16="http://schemas.microsoft.com/office/drawing/2014/main" id="{B1B05ED2-B165-1D48-A467-7B64A005B7AC}"/>
              </a:ext>
            </a:extLst>
          </p:cNvPr>
          <p:cNvSpPr>
            <a:spLocks noChangeArrowheads="1"/>
          </p:cNvSpPr>
          <p:nvPr/>
        </p:nvSpPr>
        <p:spPr bwMode="auto">
          <a:xfrm>
            <a:off x="6088094" y="6545971"/>
            <a:ext cx="2917046" cy="324613"/>
          </a:xfrm>
          <a:prstGeom prst="rect">
            <a:avLst/>
          </a:prstGeom>
          <a:solidFill>
            <a:srgbClr val="FFC543"/>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5" name="TextBox 54">
            <a:extLst>
              <a:ext uri="{FF2B5EF4-FFF2-40B4-BE49-F238E27FC236}">
                <a16:creationId xmlns="" xmlns:a16="http://schemas.microsoft.com/office/drawing/2014/main" id="{F3C493DE-786E-E540-B870-E70C363E1199}"/>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56" name="TextBox 55">
            <a:extLst>
              <a:ext uri="{FF2B5EF4-FFF2-40B4-BE49-F238E27FC236}">
                <a16:creationId xmlns="" xmlns:a16="http://schemas.microsoft.com/office/drawing/2014/main" id="{F65EBE6F-60CF-1D42-85EA-7EB4E3FDBC91}"/>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Evaluation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57" name="TextBox 56">
            <a:extLst>
              <a:ext uri="{FF2B5EF4-FFF2-40B4-BE49-F238E27FC236}">
                <a16:creationId xmlns="" xmlns:a16="http://schemas.microsoft.com/office/drawing/2014/main" id="{9CB70888-B153-704D-B229-63015599677E}"/>
              </a:ext>
            </a:extLst>
          </p:cNvPr>
          <p:cNvSpPr txBox="1"/>
          <p:nvPr/>
        </p:nvSpPr>
        <p:spPr>
          <a:xfrm>
            <a:off x="908275" y="1457479"/>
            <a:ext cx="1274451" cy="461665"/>
          </a:xfrm>
          <a:prstGeom prst="rect">
            <a:avLst/>
          </a:prstGeom>
          <a:noFill/>
        </p:spPr>
        <p:txBody>
          <a:bodyPr wrap="none" rtlCol="0">
            <a:spAutoFit/>
          </a:bodyPr>
          <a:lstStyle/>
          <a:p>
            <a:r>
              <a:rPr lang="en-US" altLang="zh-CN" sz="2400" b="1" dirty="0">
                <a:solidFill>
                  <a:srgbClr val="1C2B38"/>
                </a:solidFill>
                <a:latin typeface="Helvetica" pitchFamily="2" charset="0"/>
              </a:rPr>
              <a:t>Targets</a:t>
            </a:r>
            <a:endParaRPr lang="zh-CN" altLang="en-US" sz="2400" b="1" dirty="0">
              <a:solidFill>
                <a:srgbClr val="1C2B38"/>
              </a:solidFill>
              <a:latin typeface="Helvetica" pitchFamily="2" charset="0"/>
            </a:endParaRPr>
          </a:p>
        </p:txBody>
      </p:sp>
      <p:grpSp>
        <p:nvGrpSpPr>
          <p:cNvPr id="58" name="Group 57">
            <a:extLst>
              <a:ext uri="{FF2B5EF4-FFF2-40B4-BE49-F238E27FC236}">
                <a16:creationId xmlns="" xmlns:a16="http://schemas.microsoft.com/office/drawing/2014/main" id="{4F54D078-0D22-6441-A8DC-E22D6F08B5E2}"/>
              </a:ext>
            </a:extLst>
          </p:cNvPr>
          <p:cNvGrpSpPr/>
          <p:nvPr/>
        </p:nvGrpSpPr>
        <p:grpSpPr>
          <a:xfrm>
            <a:off x="697899" y="2026176"/>
            <a:ext cx="618877" cy="612234"/>
            <a:chOff x="1085033" y="1749834"/>
            <a:chExt cx="2053279" cy="1584000"/>
          </a:xfrm>
        </p:grpSpPr>
        <p:sp>
          <p:nvSpPr>
            <p:cNvPr id="59" name="Oval 58">
              <a:extLst>
                <a:ext uri="{FF2B5EF4-FFF2-40B4-BE49-F238E27FC236}">
                  <a16:creationId xmlns="" xmlns:a16="http://schemas.microsoft.com/office/drawing/2014/main" id="{2DBBA384-EB60-5F48-A488-CD6E2D1CB1B8}"/>
                </a:ext>
              </a:extLst>
            </p:cNvPr>
            <p:cNvSpPr/>
            <p:nvPr/>
          </p:nvSpPr>
          <p:spPr>
            <a:xfrm>
              <a:off x="1421613" y="1968913"/>
              <a:ext cx="1391736" cy="1134774"/>
            </a:xfrm>
            <a:prstGeom prst="ellipse">
              <a:avLst/>
            </a:prstGeom>
            <a:solidFill>
              <a:srgbClr val="FC6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 xmlns:a16="http://schemas.microsoft.com/office/drawing/2014/main" id="{B42444D4-9E1B-6C45-9EBD-F58D424CE1EF}"/>
                </a:ext>
              </a:extLst>
            </p:cNvPr>
            <p:cNvGrpSpPr/>
            <p:nvPr/>
          </p:nvGrpSpPr>
          <p:grpSpPr>
            <a:xfrm rot="5400000">
              <a:off x="1326254" y="2496088"/>
              <a:ext cx="1584000" cy="91491"/>
              <a:chOff x="930990" y="3811941"/>
              <a:chExt cx="1766291" cy="182981"/>
            </a:xfrm>
            <a:solidFill>
              <a:srgbClr val="FC6121"/>
            </a:solidFill>
          </p:grpSpPr>
          <p:sp>
            <p:nvSpPr>
              <p:cNvPr id="66" name="Freeform 7">
                <a:extLst>
                  <a:ext uri="{FF2B5EF4-FFF2-40B4-BE49-F238E27FC236}">
                    <a16:creationId xmlns="" xmlns:a16="http://schemas.microsoft.com/office/drawing/2014/main" id="{DC3FCC26-45FA-9141-AEFC-4907047374C6}"/>
                  </a:ext>
                </a:extLst>
              </p:cNvPr>
              <p:cNvSpPr>
                <a:spLocks noEditPoints="1"/>
              </p:cNvSpPr>
              <p:nvPr/>
            </p:nvSpPr>
            <p:spPr bwMode="auto">
              <a:xfrm>
                <a:off x="930990" y="3811941"/>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7" name="Rectangle 335">
                <a:extLst>
                  <a:ext uri="{FF2B5EF4-FFF2-40B4-BE49-F238E27FC236}">
                    <a16:creationId xmlns="" xmlns:a16="http://schemas.microsoft.com/office/drawing/2014/main" id="{F01ADC51-9A1F-5640-B6CD-BF3E4D921DAB}"/>
                  </a:ext>
                </a:extLst>
              </p:cNvPr>
              <p:cNvSpPr>
                <a:spLocks noChangeArrowheads="1"/>
              </p:cNvSpPr>
              <p:nvPr/>
            </p:nvSpPr>
            <p:spPr bwMode="auto">
              <a:xfrm>
                <a:off x="1027105" y="3830223"/>
                <a:ext cx="1530977" cy="139760"/>
              </a:xfrm>
              <a:prstGeom prst="rect">
                <a:avLst/>
              </a:prstGeom>
              <a:grpFill/>
              <a:ln w="9525">
                <a:solidFill>
                  <a:srgbClr val="FC611F"/>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0">
              <a:extLst>
                <a:ext uri="{FF2B5EF4-FFF2-40B4-BE49-F238E27FC236}">
                  <a16:creationId xmlns="" xmlns:a16="http://schemas.microsoft.com/office/drawing/2014/main" id="{621E1E65-E08B-B245-BAC7-FE00DA20CD57}"/>
                </a:ext>
              </a:extLst>
            </p:cNvPr>
            <p:cNvGrpSpPr/>
            <p:nvPr/>
          </p:nvGrpSpPr>
          <p:grpSpPr>
            <a:xfrm>
              <a:off x="1085033" y="2492220"/>
              <a:ext cx="2053279" cy="91491"/>
              <a:chOff x="930990" y="3811941"/>
              <a:chExt cx="1766291" cy="182981"/>
            </a:xfrm>
            <a:solidFill>
              <a:srgbClr val="FC6121"/>
            </a:solidFill>
          </p:grpSpPr>
          <p:sp>
            <p:nvSpPr>
              <p:cNvPr id="64" name="Freeform 7">
                <a:extLst>
                  <a:ext uri="{FF2B5EF4-FFF2-40B4-BE49-F238E27FC236}">
                    <a16:creationId xmlns="" xmlns:a16="http://schemas.microsoft.com/office/drawing/2014/main" id="{1F5B3DC5-EBAB-3244-9B02-7F3E7C702EE5}"/>
                  </a:ext>
                </a:extLst>
              </p:cNvPr>
              <p:cNvSpPr>
                <a:spLocks noEditPoints="1"/>
              </p:cNvSpPr>
              <p:nvPr/>
            </p:nvSpPr>
            <p:spPr bwMode="auto">
              <a:xfrm>
                <a:off x="930990" y="3811941"/>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65" name="Rectangle 335">
                <a:extLst>
                  <a:ext uri="{FF2B5EF4-FFF2-40B4-BE49-F238E27FC236}">
                    <a16:creationId xmlns="" xmlns:a16="http://schemas.microsoft.com/office/drawing/2014/main" id="{04D9DABD-6B77-3247-930A-649F7532BC9C}"/>
                  </a:ext>
                </a:extLst>
              </p:cNvPr>
              <p:cNvSpPr>
                <a:spLocks noChangeArrowheads="1"/>
              </p:cNvSpPr>
              <p:nvPr/>
            </p:nvSpPr>
            <p:spPr bwMode="auto">
              <a:xfrm>
                <a:off x="1027105" y="3830223"/>
                <a:ext cx="1530977" cy="139760"/>
              </a:xfrm>
              <a:prstGeom prst="rect">
                <a:avLst/>
              </a:prstGeom>
              <a:grpFill/>
              <a:ln w="9525">
                <a:solidFill>
                  <a:srgbClr val="FC611F"/>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62" name="Oval 61">
              <a:extLst>
                <a:ext uri="{FF2B5EF4-FFF2-40B4-BE49-F238E27FC236}">
                  <a16:creationId xmlns="" xmlns:a16="http://schemas.microsoft.com/office/drawing/2014/main" id="{DE5D508D-91CC-D246-BCBD-7F501FA0353D}"/>
                </a:ext>
              </a:extLst>
            </p:cNvPr>
            <p:cNvSpPr/>
            <p:nvPr/>
          </p:nvSpPr>
          <p:spPr>
            <a:xfrm>
              <a:off x="1537340" y="2068170"/>
              <a:ext cx="1148664" cy="9470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矩形 13">
              <a:extLst>
                <a:ext uri="{FF2B5EF4-FFF2-40B4-BE49-F238E27FC236}">
                  <a16:creationId xmlns="" xmlns:a16="http://schemas.microsoft.com/office/drawing/2014/main" id="{8FEEE4DE-B388-7140-9FA1-DCF5861C1114}"/>
                </a:ext>
              </a:extLst>
            </p:cNvPr>
            <p:cNvSpPr/>
            <p:nvPr/>
          </p:nvSpPr>
          <p:spPr>
            <a:xfrm>
              <a:off x="1519685" y="1962808"/>
              <a:ext cx="1045645" cy="1054163"/>
            </a:xfrm>
            <a:prstGeom prst="rect">
              <a:avLst/>
            </a:prstGeom>
          </p:spPr>
          <p:txBody>
            <a:bodyPr wrap="none">
              <a:spAutoFit/>
            </a:bodyPr>
            <a:lstStyle/>
            <a:p>
              <a:r>
                <a:rPr lang="en-US" altLang="zh-CN" sz="2400" b="1" dirty="0">
                  <a:latin typeface="Helvetica" pitchFamily="2" charset="0"/>
                </a:rPr>
                <a:t>1</a:t>
              </a:r>
              <a:endParaRPr lang="zh-CN" altLang="en-US" sz="2400" b="1" dirty="0">
                <a:latin typeface="Helvetica" pitchFamily="2" charset="0"/>
              </a:endParaRPr>
            </a:p>
          </p:txBody>
        </p:sp>
      </p:grpSp>
      <p:sp>
        <p:nvSpPr>
          <p:cNvPr id="68" name="TextBox 67">
            <a:extLst>
              <a:ext uri="{FF2B5EF4-FFF2-40B4-BE49-F238E27FC236}">
                <a16:creationId xmlns="" xmlns:a16="http://schemas.microsoft.com/office/drawing/2014/main" id="{18944A0C-1286-AB40-BE1E-31310E7ACD9A}"/>
              </a:ext>
            </a:extLst>
          </p:cNvPr>
          <p:cNvSpPr txBox="1"/>
          <p:nvPr/>
        </p:nvSpPr>
        <p:spPr>
          <a:xfrm>
            <a:off x="884384" y="2095357"/>
            <a:ext cx="4002732" cy="461665"/>
          </a:xfrm>
          <a:prstGeom prst="rect">
            <a:avLst/>
          </a:prstGeom>
          <a:noFill/>
        </p:spPr>
        <p:txBody>
          <a:bodyPr wrap="square" rtlCol="0" anchor="ctr">
            <a:spAutoFit/>
          </a:bodyPr>
          <a:lstStyle/>
          <a:p>
            <a:pPr algn="ctr"/>
            <a:r>
              <a:rPr lang="en-US" altLang="zh-CN" sz="2400" dirty="0">
                <a:solidFill>
                  <a:srgbClr val="1A2B37"/>
                </a:solidFill>
                <a:latin typeface="HelveticaNeueLT Pro 65 Md" pitchFamily="34" charset="0"/>
              </a:rPr>
              <a:t>All activities of an app</a:t>
            </a:r>
            <a:endParaRPr lang="zh-CN" altLang="en-US" sz="2400" dirty="0">
              <a:solidFill>
                <a:srgbClr val="1A2B37"/>
              </a:solidFill>
              <a:latin typeface="HelveticaNeueLT Pro 65 Md" pitchFamily="34" charset="0"/>
            </a:endParaRPr>
          </a:p>
        </p:txBody>
      </p:sp>
      <p:grpSp>
        <p:nvGrpSpPr>
          <p:cNvPr id="69" name="Group 68">
            <a:extLst>
              <a:ext uri="{FF2B5EF4-FFF2-40B4-BE49-F238E27FC236}">
                <a16:creationId xmlns="" xmlns:a16="http://schemas.microsoft.com/office/drawing/2014/main" id="{9075280A-98E7-904D-90F8-C947C60B882E}"/>
              </a:ext>
            </a:extLst>
          </p:cNvPr>
          <p:cNvGrpSpPr/>
          <p:nvPr/>
        </p:nvGrpSpPr>
        <p:grpSpPr>
          <a:xfrm>
            <a:off x="697899" y="2650367"/>
            <a:ext cx="614184" cy="564898"/>
            <a:chOff x="1085033" y="1749834"/>
            <a:chExt cx="2053279" cy="1584000"/>
          </a:xfrm>
        </p:grpSpPr>
        <p:sp>
          <p:nvSpPr>
            <p:cNvPr id="70" name="Oval 69">
              <a:extLst>
                <a:ext uri="{FF2B5EF4-FFF2-40B4-BE49-F238E27FC236}">
                  <a16:creationId xmlns="" xmlns:a16="http://schemas.microsoft.com/office/drawing/2014/main" id="{F42CAFE1-E422-5140-BB8F-474859AD605B}"/>
                </a:ext>
              </a:extLst>
            </p:cNvPr>
            <p:cNvSpPr/>
            <p:nvPr/>
          </p:nvSpPr>
          <p:spPr>
            <a:xfrm>
              <a:off x="1421613" y="1968913"/>
              <a:ext cx="1391736" cy="1134774"/>
            </a:xfrm>
            <a:prstGeom prst="ellipse">
              <a:avLst/>
            </a:prstGeom>
            <a:solidFill>
              <a:srgbClr val="1A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 xmlns:a16="http://schemas.microsoft.com/office/drawing/2014/main" id="{537342AB-6E6B-9B41-AE20-6550BE72ECC1}"/>
                </a:ext>
              </a:extLst>
            </p:cNvPr>
            <p:cNvGrpSpPr/>
            <p:nvPr/>
          </p:nvGrpSpPr>
          <p:grpSpPr>
            <a:xfrm rot="5400000">
              <a:off x="1326254" y="2496088"/>
              <a:ext cx="1584000" cy="91491"/>
              <a:chOff x="930990" y="3811941"/>
              <a:chExt cx="1766291" cy="182981"/>
            </a:xfrm>
            <a:solidFill>
              <a:srgbClr val="FC6121"/>
            </a:solidFill>
          </p:grpSpPr>
          <p:sp>
            <p:nvSpPr>
              <p:cNvPr id="77" name="Freeform 7">
                <a:extLst>
                  <a:ext uri="{FF2B5EF4-FFF2-40B4-BE49-F238E27FC236}">
                    <a16:creationId xmlns="" xmlns:a16="http://schemas.microsoft.com/office/drawing/2014/main" id="{8ADB6369-3517-0449-9BE2-0894C0CF31AA}"/>
                  </a:ext>
                </a:extLst>
              </p:cNvPr>
              <p:cNvSpPr>
                <a:spLocks noEditPoints="1"/>
              </p:cNvSpPr>
              <p:nvPr/>
            </p:nvSpPr>
            <p:spPr bwMode="auto">
              <a:xfrm>
                <a:off x="930990" y="3811941"/>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solidFill>
                <a:srgbClr val="1A2B37"/>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8" name="Rectangle 335">
                <a:extLst>
                  <a:ext uri="{FF2B5EF4-FFF2-40B4-BE49-F238E27FC236}">
                    <a16:creationId xmlns="" xmlns:a16="http://schemas.microsoft.com/office/drawing/2014/main" id="{2A13BD2C-C8B6-EB42-9ECA-E8BEA3ABB9B1}"/>
                  </a:ext>
                </a:extLst>
              </p:cNvPr>
              <p:cNvSpPr>
                <a:spLocks noChangeArrowheads="1"/>
              </p:cNvSpPr>
              <p:nvPr/>
            </p:nvSpPr>
            <p:spPr bwMode="auto">
              <a:xfrm>
                <a:off x="1027105" y="3830223"/>
                <a:ext cx="1530977" cy="139760"/>
              </a:xfrm>
              <a:prstGeom prst="rect">
                <a:avLst/>
              </a:prstGeom>
              <a:solidFill>
                <a:srgbClr val="1A2B37"/>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72" name="Group 71">
              <a:extLst>
                <a:ext uri="{FF2B5EF4-FFF2-40B4-BE49-F238E27FC236}">
                  <a16:creationId xmlns="" xmlns:a16="http://schemas.microsoft.com/office/drawing/2014/main" id="{E6DD7074-D3BE-634C-8218-B4895C53DB34}"/>
                </a:ext>
              </a:extLst>
            </p:cNvPr>
            <p:cNvGrpSpPr/>
            <p:nvPr/>
          </p:nvGrpSpPr>
          <p:grpSpPr>
            <a:xfrm>
              <a:off x="1085033" y="2492220"/>
              <a:ext cx="2053279" cy="91491"/>
              <a:chOff x="930990" y="3811941"/>
              <a:chExt cx="1766291" cy="182981"/>
            </a:xfrm>
            <a:solidFill>
              <a:srgbClr val="FC6121"/>
            </a:solidFill>
          </p:grpSpPr>
          <p:sp>
            <p:nvSpPr>
              <p:cNvPr id="75" name="Freeform 7">
                <a:extLst>
                  <a:ext uri="{FF2B5EF4-FFF2-40B4-BE49-F238E27FC236}">
                    <a16:creationId xmlns="" xmlns:a16="http://schemas.microsoft.com/office/drawing/2014/main" id="{D705E8E3-8E5B-3649-90C8-8CF000834BD9}"/>
                  </a:ext>
                </a:extLst>
              </p:cNvPr>
              <p:cNvSpPr>
                <a:spLocks noEditPoints="1"/>
              </p:cNvSpPr>
              <p:nvPr/>
            </p:nvSpPr>
            <p:spPr bwMode="auto">
              <a:xfrm>
                <a:off x="930990" y="3811941"/>
                <a:ext cx="1766291" cy="182981"/>
              </a:xfrm>
              <a:custGeom>
                <a:avLst/>
                <a:gdLst>
                  <a:gd name="T0" fmla="*/ 364 w 364"/>
                  <a:gd name="T1" fmla="*/ 19 h 38"/>
                  <a:gd name="T2" fmla="*/ 345 w 364"/>
                  <a:gd name="T3" fmla="*/ 38 h 38"/>
                  <a:gd name="T4" fmla="*/ 19 w 364"/>
                  <a:gd name="T5" fmla="*/ 38 h 38"/>
                  <a:gd name="T6" fmla="*/ 0 w 364"/>
                  <a:gd name="T7" fmla="*/ 19 h 38"/>
                  <a:gd name="T8" fmla="*/ 0 w 364"/>
                  <a:gd name="T9" fmla="*/ 19 h 38"/>
                  <a:gd name="T10" fmla="*/ 19 w 364"/>
                  <a:gd name="T11" fmla="*/ 0 h 38"/>
                  <a:gd name="T12" fmla="*/ 345 w 364"/>
                  <a:gd name="T13" fmla="*/ 0 h 38"/>
                  <a:gd name="T14" fmla="*/ 364 w 364"/>
                  <a:gd name="T15" fmla="*/ 19 h 38"/>
                  <a:gd name="T16" fmla="*/ 104 w 364"/>
                  <a:gd name="T17" fmla="*/ 10 h 38"/>
                  <a:gd name="T18" fmla="*/ 50 w 364"/>
                  <a:gd name="T19" fmla="*/ 10 h 38"/>
                  <a:gd name="T20" fmla="*/ 50 w 364"/>
                  <a:gd name="T21" fmla="*/ 28 h 38"/>
                  <a:gd name="T22" fmla="*/ 104 w 364"/>
                  <a:gd name="T23" fmla="*/ 28 h 38"/>
                  <a:gd name="T24" fmla="*/ 104 w 364"/>
                  <a:gd name="T25" fmla="*/ 10 h 38"/>
                  <a:gd name="T26" fmla="*/ 278 w 364"/>
                  <a:gd name="T27" fmla="*/ 8 h 38"/>
                  <a:gd name="T28" fmla="*/ 267 w 364"/>
                  <a:gd name="T29" fmla="*/ 18 h 38"/>
                  <a:gd name="T30" fmla="*/ 278 w 364"/>
                  <a:gd name="T31" fmla="*/ 27 h 38"/>
                  <a:gd name="T32" fmla="*/ 289 w 364"/>
                  <a:gd name="T33" fmla="*/ 18 h 38"/>
                  <a:gd name="T34" fmla="*/ 278 w 364"/>
                  <a:gd name="T35" fmla="*/ 8 h 38"/>
                  <a:gd name="T36" fmla="*/ 312 w 364"/>
                  <a:gd name="T37" fmla="*/ 8 h 38"/>
                  <a:gd name="T38" fmla="*/ 301 w 364"/>
                  <a:gd name="T39" fmla="*/ 17 h 38"/>
                  <a:gd name="T40" fmla="*/ 312 w 364"/>
                  <a:gd name="T41" fmla="*/ 27 h 38"/>
                  <a:gd name="T42" fmla="*/ 323 w 364"/>
                  <a:gd name="T43" fmla="*/ 17 h 38"/>
                  <a:gd name="T44" fmla="*/ 312 w 364"/>
                  <a:gd name="T4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38">
                    <a:moveTo>
                      <a:pt x="364" y="19"/>
                    </a:moveTo>
                    <a:cubicBezTo>
                      <a:pt x="364" y="29"/>
                      <a:pt x="355" y="38"/>
                      <a:pt x="345" y="38"/>
                    </a:cubicBezTo>
                    <a:cubicBezTo>
                      <a:pt x="19" y="38"/>
                      <a:pt x="19" y="38"/>
                      <a:pt x="19" y="38"/>
                    </a:cubicBezTo>
                    <a:cubicBezTo>
                      <a:pt x="9" y="38"/>
                      <a:pt x="0" y="29"/>
                      <a:pt x="0" y="19"/>
                    </a:cubicBezTo>
                    <a:cubicBezTo>
                      <a:pt x="0" y="19"/>
                      <a:pt x="0" y="19"/>
                      <a:pt x="0" y="19"/>
                    </a:cubicBezTo>
                    <a:cubicBezTo>
                      <a:pt x="0" y="8"/>
                      <a:pt x="9" y="0"/>
                      <a:pt x="19" y="0"/>
                    </a:cubicBezTo>
                    <a:cubicBezTo>
                      <a:pt x="345" y="0"/>
                      <a:pt x="345" y="0"/>
                      <a:pt x="345" y="0"/>
                    </a:cubicBezTo>
                    <a:cubicBezTo>
                      <a:pt x="355" y="0"/>
                      <a:pt x="364" y="8"/>
                      <a:pt x="364" y="19"/>
                    </a:cubicBezTo>
                    <a:close/>
                    <a:moveTo>
                      <a:pt x="104" y="10"/>
                    </a:moveTo>
                    <a:cubicBezTo>
                      <a:pt x="50" y="10"/>
                      <a:pt x="50" y="10"/>
                      <a:pt x="50" y="10"/>
                    </a:cubicBezTo>
                    <a:cubicBezTo>
                      <a:pt x="50" y="28"/>
                      <a:pt x="50" y="28"/>
                      <a:pt x="50" y="28"/>
                    </a:cubicBezTo>
                    <a:cubicBezTo>
                      <a:pt x="104" y="28"/>
                      <a:pt x="104" y="28"/>
                      <a:pt x="104" y="28"/>
                    </a:cubicBezTo>
                    <a:lnTo>
                      <a:pt x="104" y="10"/>
                    </a:lnTo>
                    <a:close/>
                    <a:moveTo>
                      <a:pt x="278" y="8"/>
                    </a:moveTo>
                    <a:cubicBezTo>
                      <a:pt x="272" y="8"/>
                      <a:pt x="267" y="13"/>
                      <a:pt x="267" y="18"/>
                    </a:cubicBezTo>
                    <a:cubicBezTo>
                      <a:pt x="267" y="23"/>
                      <a:pt x="272" y="27"/>
                      <a:pt x="278" y="27"/>
                    </a:cubicBezTo>
                    <a:cubicBezTo>
                      <a:pt x="284" y="27"/>
                      <a:pt x="289" y="23"/>
                      <a:pt x="289" y="18"/>
                    </a:cubicBezTo>
                    <a:cubicBezTo>
                      <a:pt x="289" y="13"/>
                      <a:pt x="284" y="8"/>
                      <a:pt x="278" y="8"/>
                    </a:cubicBezTo>
                    <a:close/>
                    <a:moveTo>
                      <a:pt x="312" y="8"/>
                    </a:moveTo>
                    <a:cubicBezTo>
                      <a:pt x="306" y="8"/>
                      <a:pt x="301" y="12"/>
                      <a:pt x="301" y="17"/>
                    </a:cubicBezTo>
                    <a:cubicBezTo>
                      <a:pt x="301" y="22"/>
                      <a:pt x="306" y="27"/>
                      <a:pt x="312" y="27"/>
                    </a:cubicBezTo>
                    <a:cubicBezTo>
                      <a:pt x="318" y="27"/>
                      <a:pt x="323" y="22"/>
                      <a:pt x="323" y="17"/>
                    </a:cubicBezTo>
                    <a:cubicBezTo>
                      <a:pt x="323" y="12"/>
                      <a:pt x="318" y="8"/>
                      <a:pt x="312" y="8"/>
                    </a:cubicBezTo>
                    <a:close/>
                  </a:path>
                </a:pathLst>
              </a:custGeom>
              <a:solidFill>
                <a:srgbClr val="1A2B37"/>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76" name="Rectangle 335">
                <a:extLst>
                  <a:ext uri="{FF2B5EF4-FFF2-40B4-BE49-F238E27FC236}">
                    <a16:creationId xmlns="" xmlns:a16="http://schemas.microsoft.com/office/drawing/2014/main" id="{2FCB6741-1E1A-B346-B60C-B637408F8902}"/>
                  </a:ext>
                </a:extLst>
              </p:cNvPr>
              <p:cNvSpPr>
                <a:spLocks noChangeArrowheads="1"/>
              </p:cNvSpPr>
              <p:nvPr/>
            </p:nvSpPr>
            <p:spPr bwMode="auto">
              <a:xfrm>
                <a:off x="1027105" y="3830223"/>
                <a:ext cx="1530977" cy="139760"/>
              </a:xfrm>
              <a:prstGeom prst="rect">
                <a:avLst/>
              </a:prstGeom>
              <a:solidFill>
                <a:srgbClr val="1A2B37"/>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73" name="Oval 72">
              <a:extLst>
                <a:ext uri="{FF2B5EF4-FFF2-40B4-BE49-F238E27FC236}">
                  <a16:creationId xmlns="" xmlns:a16="http://schemas.microsoft.com/office/drawing/2014/main" id="{CD3264AB-0C92-494C-A418-A9E03AF17CF1}"/>
                </a:ext>
              </a:extLst>
            </p:cNvPr>
            <p:cNvSpPr/>
            <p:nvPr/>
          </p:nvSpPr>
          <p:spPr>
            <a:xfrm>
              <a:off x="1537340" y="2068170"/>
              <a:ext cx="1148664" cy="9470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矩形 13">
              <a:extLst>
                <a:ext uri="{FF2B5EF4-FFF2-40B4-BE49-F238E27FC236}">
                  <a16:creationId xmlns="" xmlns:a16="http://schemas.microsoft.com/office/drawing/2014/main" id="{257311CF-9210-8C48-9E75-8D93AB2AE979}"/>
                </a:ext>
              </a:extLst>
            </p:cNvPr>
            <p:cNvSpPr/>
            <p:nvPr/>
          </p:nvSpPr>
          <p:spPr>
            <a:xfrm>
              <a:off x="1519158" y="1923085"/>
              <a:ext cx="1045645" cy="1054164"/>
            </a:xfrm>
            <a:prstGeom prst="rect">
              <a:avLst/>
            </a:prstGeom>
            <a:ln>
              <a:noFill/>
            </a:ln>
          </p:spPr>
          <p:txBody>
            <a:bodyPr wrap="none">
              <a:spAutoFit/>
            </a:bodyPr>
            <a:lstStyle/>
            <a:p>
              <a:r>
                <a:rPr lang="en-US" altLang="zh-CN" sz="2400" b="1" dirty="0">
                  <a:latin typeface="Helvetica" pitchFamily="2" charset="0"/>
                </a:rPr>
                <a:t>2</a:t>
              </a:r>
              <a:endParaRPr lang="zh-CN" altLang="en-US" sz="2400" b="1" dirty="0">
                <a:latin typeface="Helvetica" pitchFamily="2" charset="0"/>
              </a:endParaRPr>
            </a:p>
          </p:txBody>
        </p:sp>
      </p:grpSp>
      <p:sp>
        <p:nvSpPr>
          <p:cNvPr id="79" name="TextBox 78">
            <a:extLst>
              <a:ext uri="{FF2B5EF4-FFF2-40B4-BE49-F238E27FC236}">
                <a16:creationId xmlns="" xmlns:a16="http://schemas.microsoft.com/office/drawing/2014/main" id="{DB0C297A-50D9-7B45-AFB1-8328C9290BDE}"/>
              </a:ext>
            </a:extLst>
          </p:cNvPr>
          <p:cNvSpPr txBox="1"/>
          <p:nvPr/>
        </p:nvSpPr>
        <p:spPr>
          <a:xfrm>
            <a:off x="1312083" y="2722194"/>
            <a:ext cx="5577579" cy="461665"/>
          </a:xfrm>
          <a:prstGeom prst="rect">
            <a:avLst/>
          </a:prstGeom>
          <a:noFill/>
        </p:spPr>
        <p:txBody>
          <a:bodyPr wrap="square" rtlCol="0" anchor="ctr">
            <a:spAutoFit/>
          </a:bodyPr>
          <a:lstStyle/>
          <a:p>
            <a:r>
              <a:rPr lang="en-US" altLang="zh-CN" sz="2400" dirty="0">
                <a:solidFill>
                  <a:srgbClr val="1A2B37"/>
                </a:solidFill>
                <a:latin typeface="HelveticaNeueLT Pro 65 Md" pitchFamily="34" charset="0"/>
              </a:rPr>
              <a:t>All </a:t>
            </a:r>
            <a:r>
              <a:rPr lang="en-US" altLang="zh-CN" sz="2000" dirty="0" err="1">
                <a:solidFill>
                  <a:srgbClr val="1A2B37"/>
                </a:solidFill>
                <a:latin typeface="Hack" panose="020B0609030202020204" pitchFamily="49" charset="0"/>
                <a:ea typeface="Hack" panose="020B0609030202020204" pitchFamily="49" charset="0"/>
                <a:cs typeface="Hack" panose="020B0609030202020204" pitchFamily="49" charset="0"/>
              </a:rPr>
              <a:t>URL.openConnection</a:t>
            </a:r>
            <a:r>
              <a:rPr lang="en-US" altLang="zh-CN" sz="2400" dirty="0">
                <a:solidFill>
                  <a:srgbClr val="1A2B37"/>
                </a:solidFill>
                <a:latin typeface="HelveticaNeueLT Pro 65 Md" pitchFamily="34" charset="0"/>
              </a:rPr>
              <a:t> statements</a:t>
            </a:r>
            <a:endParaRPr lang="zh-CN" altLang="en-US" sz="2400" dirty="0">
              <a:solidFill>
                <a:srgbClr val="1A2B37"/>
              </a:solidFill>
              <a:latin typeface="Hack" panose="020B0609030202020204" pitchFamily="49" charset="0"/>
              <a:cs typeface="Hack" panose="020B0609030202020204" pitchFamily="49" charset="0"/>
            </a:endParaRPr>
          </a:p>
        </p:txBody>
      </p:sp>
      <p:grpSp>
        <p:nvGrpSpPr>
          <p:cNvPr id="80" name="组合 169">
            <a:extLst>
              <a:ext uri="{FF2B5EF4-FFF2-40B4-BE49-F238E27FC236}">
                <a16:creationId xmlns="" xmlns:a16="http://schemas.microsoft.com/office/drawing/2014/main" id="{BE9B0291-0714-9C47-B9A1-5B0C5E1B6314}"/>
              </a:ext>
            </a:extLst>
          </p:cNvPr>
          <p:cNvGrpSpPr>
            <a:grpSpLocks noChangeAspect="1"/>
          </p:cNvGrpSpPr>
          <p:nvPr/>
        </p:nvGrpSpPr>
        <p:grpSpPr>
          <a:xfrm flipH="1">
            <a:off x="618611" y="1547301"/>
            <a:ext cx="355270" cy="247477"/>
            <a:chOff x="1928813" y="1763600"/>
            <a:chExt cx="1373188" cy="1130300"/>
          </a:xfrm>
        </p:grpSpPr>
        <p:sp>
          <p:nvSpPr>
            <p:cNvPr id="81" name="Rectangle 25">
              <a:extLst>
                <a:ext uri="{FF2B5EF4-FFF2-40B4-BE49-F238E27FC236}">
                  <a16:creationId xmlns="" xmlns:a16="http://schemas.microsoft.com/office/drawing/2014/main" id="{6C069B38-2CFB-3E44-A086-844D241BC2AA}"/>
                </a:ext>
              </a:extLst>
            </p:cNvPr>
            <p:cNvSpPr>
              <a:spLocks noChangeArrowheads="1"/>
            </p:cNvSpPr>
            <p:nvPr/>
          </p:nvSpPr>
          <p:spPr bwMode="auto">
            <a:xfrm>
              <a:off x="1928813" y="2747850"/>
              <a:ext cx="231775" cy="146050"/>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Rectangle 26">
              <a:extLst>
                <a:ext uri="{FF2B5EF4-FFF2-40B4-BE49-F238E27FC236}">
                  <a16:creationId xmlns="" xmlns:a16="http://schemas.microsoft.com/office/drawing/2014/main" id="{BDEC2D5F-9F4D-304F-8032-CD9C8DE3E22B}"/>
                </a:ext>
              </a:extLst>
            </p:cNvPr>
            <p:cNvSpPr>
              <a:spLocks noChangeArrowheads="1"/>
            </p:cNvSpPr>
            <p:nvPr/>
          </p:nvSpPr>
          <p:spPr bwMode="auto">
            <a:xfrm>
              <a:off x="2160588" y="2473212"/>
              <a:ext cx="223838" cy="420687"/>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Rectangle 27">
              <a:extLst>
                <a:ext uri="{FF2B5EF4-FFF2-40B4-BE49-F238E27FC236}">
                  <a16:creationId xmlns="" xmlns:a16="http://schemas.microsoft.com/office/drawing/2014/main" id="{A9A12B7A-B087-AA4F-8EBB-122B0BF200E3}"/>
                </a:ext>
              </a:extLst>
            </p:cNvPr>
            <p:cNvSpPr>
              <a:spLocks noChangeArrowheads="1"/>
            </p:cNvSpPr>
            <p:nvPr/>
          </p:nvSpPr>
          <p:spPr bwMode="auto">
            <a:xfrm>
              <a:off x="2384425" y="2060462"/>
              <a:ext cx="231775" cy="833437"/>
            </a:xfrm>
            <a:prstGeom prst="rect">
              <a:avLst/>
            </a:prstGeom>
            <a:solidFill>
              <a:srgbClr val="464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Rectangle 28">
              <a:extLst>
                <a:ext uri="{FF2B5EF4-FFF2-40B4-BE49-F238E27FC236}">
                  <a16:creationId xmlns="" xmlns:a16="http://schemas.microsoft.com/office/drawing/2014/main" id="{8AF3633B-5B3F-8745-B62F-1571EA92FFFA}"/>
                </a:ext>
              </a:extLst>
            </p:cNvPr>
            <p:cNvSpPr>
              <a:spLocks noChangeArrowheads="1"/>
            </p:cNvSpPr>
            <p:nvPr/>
          </p:nvSpPr>
          <p:spPr bwMode="auto">
            <a:xfrm>
              <a:off x="2616200" y="1763600"/>
              <a:ext cx="230188" cy="1130300"/>
            </a:xfrm>
            <a:prstGeom prst="rect">
              <a:avLst/>
            </a:prstGeom>
            <a:solidFill>
              <a:srgbClr val="1C2B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Rectangle 29">
              <a:extLst>
                <a:ext uri="{FF2B5EF4-FFF2-40B4-BE49-F238E27FC236}">
                  <a16:creationId xmlns="" xmlns:a16="http://schemas.microsoft.com/office/drawing/2014/main" id="{1DFB9EA9-CC7E-B347-BD55-3A675E87CCE3}"/>
                </a:ext>
              </a:extLst>
            </p:cNvPr>
            <p:cNvSpPr>
              <a:spLocks noChangeArrowheads="1"/>
            </p:cNvSpPr>
            <p:nvPr/>
          </p:nvSpPr>
          <p:spPr bwMode="auto">
            <a:xfrm>
              <a:off x="2846388" y="2406537"/>
              <a:ext cx="225425" cy="487362"/>
            </a:xfrm>
            <a:prstGeom prst="rect">
              <a:avLst/>
            </a:prstGeom>
            <a:solidFill>
              <a:srgbClr val="FFC5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Rectangle 30">
              <a:extLst>
                <a:ext uri="{FF2B5EF4-FFF2-40B4-BE49-F238E27FC236}">
                  <a16:creationId xmlns="" xmlns:a16="http://schemas.microsoft.com/office/drawing/2014/main" id="{BC0D6B26-5E3A-C743-BABA-E2426DF85B04}"/>
                </a:ext>
              </a:extLst>
            </p:cNvPr>
            <p:cNvSpPr>
              <a:spLocks noChangeArrowheads="1"/>
            </p:cNvSpPr>
            <p:nvPr/>
          </p:nvSpPr>
          <p:spPr bwMode="auto">
            <a:xfrm>
              <a:off x="3071813" y="2692287"/>
              <a:ext cx="230188" cy="201612"/>
            </a:xfrm>
            <a:prstGeom prst="rect">
              <a:avLst/>
            </a:prstGeom>
            <a:solidFill>
              <a:srgbClr val="FC61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7" name="Right Brace 86">
            <a:extLst>
              <a:ext uri="{FF2B5EF4-FFF2-40B4-BE49-F238E27FC236}">
                <a16:creationId xmlns="" xmlns:a16="http://schemas.microsoft.com/office/drawing/2014/main" id="{1D49D5A4-BECC-6940-AAE1-B29BC76B7703}"/>
              </a:ext>
            </a:extLst>
          </p:cNvPr>
          <p:cNvSpPr/>
          <p:nvPr/>
        </p:nvSpPr>
        <p:spPr>
          <a:xfrm>
            <a:off x="6445046" y="2059492"/>
            <a:ext cx="333572" cy="1155774"/>
          </a:xfrm>
          <a:prstGeom prst="rightBrace">
            <a:avLst/>
          </a:prstGeom>
          <a:ln w="28575">
            <a:solidFill>
              <a:srgbClr val="192B3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extBox 87">
            <a:extLst>
              <a:ext uri="{FF2B5EF4-FFF2-40B4-BE49-F238E27FC236}">
                <a16:creationId xmlns="" xmlns:a16="http://schemas.microsoft.com/office/drawing/2014/main" id="{93B93C0F-3CA2-074E-A83D-4A463865C73D}"/>
              </a:ext>
            </a:extLst>
          </p:cNvPr>
          <p:cNvSpPr txBox="1"/>
          <p:nvPr/>
        </p:nvSpPr>
        <p:spPr>
          <a:xfrm>
            <a:off x="6803095" y="2064277"/>
            <a:ext cx="1943645" cy="461665"/>
          </a:xfrm>
          <a:prstGeom prst="rect">
            <a:avLst/>
          </a:prstGeom>
          <a:noFill/>
        </p:spPr>
        <p:txBody>
          <a:bodyPr wrap="square" rtlCol="0" anchor="ctr">
            <a:spAutoFit/>
          </a:bodyPr>
          <a:lstStyle/>
          <a:p>
            <a:r>
              <a:rPr lang="en-US" altLang="zh-CN" sz="2400" dirty="0">
                <a:solidFill>
                  <a:srgbClr val="1A2B37"/>
                </a:solidFill>
                <a:latin typeface="HelveticaNeueLT Pro 65 Md" pitchFamily="34" charset="0"/>
              </a:rPr>
              <a:t>To help Bob</a:t>
            </a:r>
            <a:endParaRPr lang="zh-CN" altLang="en-US" sz="2400" dirty="0">
              <a:solidFill>
                <a:srgbClr val="1A2B37"/>
              </a:solidFill>
              <a:latin typeface="HelveticaNeueLT Pro 65 Md" pitchFamily="34" charset="0"/>
            </a:endParaRPr>
          </a:p>
        </p:txBody>
      </p:sp>
      <p:pic>
        <p:nvPicPr>
          <p:cNvPr id="89" name="Picture 88">
            <a:extLst>
              <a:ext uri="{FF2B5EF4-FFF2-40B4-BE49-F238E27FC236}">
                <a16:creationId xmlns="" xmlns:a16="http://schemas.microsoft.com/office/drawing/2014/main" id="{452D39F7-7C8D-1F41-9B77-D5C603E39ECB}"/>
              </a:ext>
            </a:extLst>
          </p:cNvPr>
          <p:cNvPicPr>
            <a:picLocks noChangeAspect="1"/>
          </p:cNvPicPr>
          <p:nvPr/>
        </p:nvPicPr>
        <p:blipFill>
          <a:blip r:embed="rId5"/>
          <a:stretch>
            <a:fillRect/>
          </a:stretch>
        </p:blipFill>
        <p:spPr>
          <a:xfrm>
            <a:off x="6815426" y="2111808"/>
            <a:ext cx="1689170" cy="1719266"/>
          </a:xfrm>
          <a:prstGeom prst="rect">
            <a:avLst/>
          </a:prstGeom>
        </p:spPr>
      </p:pic>
    </p:spTree>
    <p:extLst>
      <p:ext uri="{BB962C8B-B14F-4D97-AF65-F5344CB8AC3E}">
        <p14:creationId xmlns:p14="http://schemas.microsoft.com/office/powerpoint/2010/main" val="2358747550"/>
      </p:ext>
    </p:extLst>
  </p:cSld>
  <p:clrMapOvr>
    <a:masterClrMapping/>
  </p:clrMapOvr>
  <mc:AlternateContent xmlns:mc="http://schemas.openxmlformats.org/markup-compatibility/2006" xmlns:p14="http://schemas.microsoft.com/office/powerpoint/2010/main">
    <mc:Choice Requires="p14">
      <p:transition spd="slow" p14:dur="2000" advTm="127410"/>
    </mc:Choice>
    <mc:Fallback xmlns="">
      <p:transition spd="slow" advTm="12741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705C8D5-D1E3-0F46-B333-6115B3BB0065}"/>
              </a:ext>
            </a:extLst>
          </p:cNvPr>
          <p:cNvSpPr>
            <a:spLocks noGrp="1"/>
          </p:cNvSpPr>
          <p:nvPr>
            <p:ph type="sldNum" sz="quarter" idx="12"/>
          </p:nvPr>
        </p:nvSpPr>
        <p:spPr/>
        <p:txBody>
          <a:bodyPr/>
          <a:lstStyle/>
          <a:p>
            <a:fld id="{2534258D-A105-D340-9178-2A982C00D22F}" type="slidenum">
              <a:rPr lang="en-US" smtClean="0"/>
              <a:pPr/>
              <a:t>19</a:t>
            </a:fld>
            <a:endParaRPr lang="en-US" dirty="0"/>
          </a:p>
        </p:txBody>
      </p:sp>
      <p:sp>
        <p:nvSpPr>
          <p:cNvPr id="3" name="文本框 5">
            <a:extLst>
              <a:ext uri="{FF2B5EF4-FFF2-40B4-BE49-F238E27FC236}">
                <a16:creationId xmlns="" xmlns:a16="http://schemas.microsoft.com/office/drawing/2014/main" id="{52D35BFC-EF58-3348-96EA-23F3ED2BAC74}"/>
              </a:ext>
            </a:extLst>
          </p:cNvPr>
          <p:cNvSpPr txBox="1"/>
          <p:nvPr/>
        </p:nvSpPr>
        <p:spPr>
          <a:xfrm>
            <a:off x="456051" y="132919"/>
            <a:ext cx="3108629" cy="461665"/>
          </a:xfrm>
          <a:prstGeom prst="rect">
            <a:avLst/>
          </a:prstGeom>
          <a:noFill/>
        </p:spPr>
        <p:txBody>
          <a:bodyPr wrap="square" rtlCol="0">
            <a:spAutoFit/>
          </a:bodyPr>
          <a:lstStyle/>
          <a:p>
            <a:r>
              <a:rPr lang="en-US" sz="2400" b="1" dirty="0">
                <a:solidFill>
                  <a:srgbClr val="BE9434"/>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RQ1 &amp; RQ2</a:t>
            </a:r>
            <a:endParaRPr lang="zh-CN" altLang="en-US" sz="2400" b="1" dirty="0">
              <a:solidFill>
                <a:srgbClr val="BE9434"/>
              </a:solidFill>
              <a:latin typeface="Helvetica Neue Condensed" panose="02000503000000020004" pitchFamily="2" charset="0"/>
              <a:cs typeface="Helvetica Neue Condensed" panose="02000503000000020004" pitchFamily="2" charset="0"/>
            </a:endParaRPr>
          </a:p>
        </p:txBody>
      </p:sp>
      <p:sp>
        <p:nvSpPr>
          <p:cNvPr id="4" name="Rounded Rectangle 3">
            <a:extLst>
              <a:ext uri="{FF2B5EF4-FFF2-40B4-BE49-F238E27FC236}">
                <a16:creationId xmlns="" xmlns:a16="http://schemas.microsoft.com/office/drawing/2014/main" id="{A66E62CD-0156-E145-AB3F-548117AC8729}"/>
              </a:ext>
            </a:extLst>
          </p:cNvPr>
          <p:cNvSpPr/>
          <p:nvPr/>
        </p:nvSpPr>
        <p:spPr>
          <a:xfrm>
            <a:off x="379767" y="3073464"/>
            <a:ext cx="8320440" cy="662073"/>
          </a:xfrm>
          <a:prstGeom prst="roundRect">
            <a:avLst>
              <a:gd name="adj" fmla="val 89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5">
            <a:extLst>
              <a:ext uri="{FF2B5EF4-FFF2-40B4-BE49-F238E27FC236}">
                <a16:creationId xmlns="" xmlns:a16="http://schemas.microsoft.com/office/drawing/2014/main" id="{E98059E4-D1A3-984E-BC87-DCA0E89BD9CC}"/>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6" name="TextBox 5">
            <a:extLst>
              <a:ext uri="{FF2B5EF4-FFF2-40B4-BE49-F238E27FC236}">
                <a16:creationId xmlns="" xmlns:a16="http://schemas.microsoft.com/office/drawing/2014/main" id="{CDEC9E69-8705-5249-B997-3BDE57F12098}"/>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7" name="Rectangle 5">
            <a:extLst>
              <a:ext uri="{FF2B5EF4-FFF2-40B4-BE49-F238E27FC236}">
                <a16:creationId xmlns="" xmlns:a16="http://schemas.microsoft.com/office/drawing/2014/main" id="{E713F0B9-BFD4-6249-953E-3DDB35089EA6}"/>
              </a:ext>
            </a:extLst>
          </p:cNvPr>
          <p:cNvSpPr>
            <a:spLocks noChangeArrowheads="1"/>
          </p:cNvSpPr>
          <p:nvPr/>
        </p:nvSpPr>
        <p:spPr bwMode="auto">
          <a:xfrm>
            <a:off x="3114048" y="6545971"/>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8" name="Rectangle 5">
            <a:extLst>
              <a:ext uri="{FF2B5EF4-FFF2-40B4-BE49-F238E27FC236}">
                <a16:creationId xmlns="" xmlns:a16="http://schemas.microsoft.com/office/drawing/2014/main" id="{01528BE2-F00D-3949-8695-F0AA3E1BE4E3}"/>
              </a:ext>
            </a:extLst>
          </p:cNvPr>
          <p:cNvSpPr>
            <a:spLocks noChangeArrowheads="1"/>
          </p:cNvSpPr>
          <p:nvPr/>
        </p:nvSpPr>
        <p:spPr bwMode="auto">
          <a:xfrm>
            <a:off x="6088094" y="6545971"/>
            <a:ext cx="2917046" cy="324613"/>
          </a:xfrm>
          <a:prstGeom prst="rect">
            <a:avLst/>
          </a:prstGeom>
          <a:solidFill>
            <a:srgbClr val="FFC543"/>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9" name="TextBox 8">
            <a:extLst>
              <a:ext uri="{FF2B5EF4-FFF2-40B4-BE49-F238E27FC236}">
                <a16:creationId xmlns="" xmlns:a16="http://schemas.microsoft.com/office/drawing/2014/main" id="{A4991281-3187-9644-9FD4-6AE9D60419A6}"/>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10" name="TextBox 9">
            <a:extLst>
              <a:ext uri="{FF2B5EF4-FFF2-40B4-BE49-F238E27FC236}">
                <a16:creationId xmlns="" xmlns:a16="http://schemas.microsoft.com/office/drawing/2014/main" id="{E3CA8EF5-73B4-8E49-9364-7E1ADF8FF301}"/>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Evaluation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11" name="TextBox 10">
            <a:extLst>
              <a:ext uri="{FF2B5EF4-FFF2-40B4-BE49-F238E27FC236}">
                <a16:creationId xmlns="" xmlns:a16="http://schemas.microsoft.com/office/drawing/2014/main" id="{96CE9B6E-A129-304A-A3E0-AC82004220BA}"/>
              </a:ext>
            </a:extLst>
          </p:cNvPr>
          <p:cNvSpPr txBox="1"/>
          <p:nvPr/>
        </p:nvSpPr>
        <p:spPr>
          <a:xfrm>
            <a:off x="2411072" y="3229734"/>
            <a:ext cx="6885702" cy="461665"/>
          </a:xfrm>
          <a:prstGeom prst="rect">
            <a:avLst/>
          </a:prstGeom>
          <a:noFill/>
        </p:spPr>
        <p:txBody>
          <a:bodyPr wrap="square" rtlCol="0" anchor="ctr">
            <a:spAutoFit/>
          </a:bodyPr>
          <a:lstStyle/>
          <a:p>
            <a:r>
              <a:rPr lang="en-US" altLang="zh-CN" sz="2400" dirty="0">
                <a:solidFill>
                  <a:srgbClr val="1A2B37"/>
                </a:solidFill>
                <a:latin typeface="HelveticaNeueLT Pro 65 Md" pitchFamily="34" charset="0"/>
              </a:rPr>
              <a:t>Compare</a:t>
            </a:r>
            <a:r>
              <a:rPr lang="zh-CN" altLang="en-US" sz="2400" dirty="0">
                <a:solidFill>
                  <a:srgbClr val="1A2B37"/>
                </a:solidFill>
                <a:latin typeface="HelveticaNeueLT Pro 65 Md" pitchFamily="34" charset="0"/>
              </a:rPr>
              <a:t>   </a:t>
            </a:r>
            <a:r>
              <a:rPr lang="en-US" altLang="zh-CN" sz="2400" dirty="0">
                <a:solidFill>
                  <a:srgbClr val="1A2B37"/>
                </a:solidFill>
                <a:latin typeface="HelveticaNeueLT Pro 65 Md" pitchFamily="34" charset="0"/>
              </a:rPr>
              <a:t> </a:t>
            </a:r>
            <a:r>
              <a:rPr lang="zh-CN" altLang="en-US" sz="2400" dirty="0">
                <a:solidFill>
                  <a:srgbClr val="1A2B37"/>
                </a:solidFill>
                <a:latin typeface="HelveticaNeueLT Pro 65 Md" pitchFamily="34" charset="0"/>
              </a:rPr>
              <a:t>             </a:t>
            </a:r>
            <a:r>
              <a:rPr lang="en-US" altLang="zh-CN" sz="2400" dirty="0">
                <a:solidFill>
                  <a:srgbClr val="1A2B37"/>
                </a:solidFill>
                <a:latin typeface="HelveticaNeueLT Pro 65 Md" pitchFamily="34" charset="0"/>
              </a:rPr>
              <a:t> with:</a:t>
            </a:r>
          </a:p>
        </p:txBody>
      </p:sp>
      <p:sp>
        <p:nvSpPr>
          <p:cNvPr id="13" name="Rounded Rectangle 101">
            <a:extLst>
              <a:ext uri="{FF2B5EF4-FFF2-40B4-BE49-F238E27FC236}">
                <a16:creationId xmlns="" xmlns:a16="http://schemas.microsoft.com/office/drawing/2014/main" id="{2EB3A702-81F5-FC4D-8B7F-49FDEBDF2292}"/>
              </a:ext>
            </a:extLst>
          </p:cNvPr>
          <p:cNvSpPr/>
          <p:nvPr/>
        </p:nvSpPr>
        <p:spPr>
          <a:xfrm>
            <a:off x="1728452" y="890103"/>
            <a:ext cx="5327863" cy="270760"/>
          </a:xfrm>
          <a:prstGeom prst="roundRect">
            <a:avLst>
              <a:gd name="adj" fmla="val 50000"/>
            </a:avLst>
          </a:prstGeom>
          <a:solidFill>
            <a:srgbClr val="404F64"/>
          </a:solidFill>
          <a:ln w="12700" cap="flat" cmpd="sng" algn="ctr">
            <a:noFill/>
            <a:prstDash val="solid"/>
            <a:miter lim="800000"/>
          </a:ln>
          <a:effectLst/>
        </p:spPr>
        <p:txBody>
          <a:bodyPr lIns="103675" tIns="51838" rIns="103675" bIns="51838" rtlCol="0" anchor="ctr"/>
          <a:lstStyle/>
          <a:p>
            <a:pPr marL="0" marR="0" lvl="0" indent="0" algn="ctr" defTabSz="863935" eaLnBrk="1" fontAlgn="auto" latinLnBrk="0" hangingPunct="1">
              <a:lnSpc>
                <a:spcPct val="100000"/>
              </a:lnSpc>
              <a:spcBef>
                <a:spcPts val="0"/>
              </a:spcBef>
              <a:spcAft>
                <a:spcPts val="0"/>
              </a:spcAft>
              <a:buClrTx/>
              <a:buSzTx/>
              <a:buFontTx/>
              <a:buNone/>
              <a:tabLst/>
              <a:defRPr/>
            </a:pPr>
            <a:endParaRPr kumimoji="0" lang="bg-BG" sz="17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4" name="Freeform 222">
            <a:extLst>
              <a:ext uri="{FF2B5EF4-FFF2-40B4-BE49-F238E27FC236}">
                <a16:creationId xmlns="" xmlns:a16="http://schemas.microsoft.com/office/drawing/2014/main" id="{7B7809C6-ED0E-6747-9A09-D0E3AA85C17C}"/>
              </a:ext>
            </a:extLst>
          </p:cNvPr>
          <p:cNvSpPr>
            <a:spLocks noEditPoints="1"/>
          </p:cNvSpPr>
          <p:nvPr/>
        </p:nvSpPr>
        <p:spPr bwMode="auto">
          <a:xfrm>
            <a:off x="2725118" y="5231921"/>
            <a:ext cx="275235" cy="276405"/>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46A4DB"/>
          </a:solidFill>
          <a:ln>
            <a:noFill/>
          </a:ln>
        </p:spPr>
        <p:txBody>
          <a:bodyPr vert="horz" wrap="square" lIns="103675" tIns="51838" rIns="103675" bIns="51838" numCol="1" anchor="t" anchorCtr="0" compatLnSpc="1">
            <a:prstTxWarp prst="textNoShape">
              <a:avLst/>
            </a:prstTxWarp>
          </a:bodyPr>
          <a:lstStyle/>
          <a:p>
            <a:pPr marL="0" marR="0" lvl="0" indent="0" defTabSz="863935"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7E7E7E"/>
              </a:solidFill>
              <a:effectLst/>
              <a:uLnTx/>
              <a:uFillTx/>
              <a:latin typeface="Calibri Light"/>
              <a:ea typeface="+mn-ea"/>
            </a:endParaRPr>
          </a:p>
        </p:txBody>
      </p:sp>
      <p:sp>
        <p:nvSpPr>
          <p:cNvPr id="16" name="Rounded Rectangle 99">
            <a:extLst>
              <a:ext uri="{FF2B5EF4-FFF2-40B4-BE49-F238E27FC236}">
                <a16:creationId xmlns="" xmlns:a16="http://schemas.microsoft.com/office/drawing/2014/main" id="{174FB531-3834-4D4D-9C7C-7B895BA618DB}"/>
              </a:ext>
            </a:extLst>
          </p:cNvPr>
          <p:cNvSpPr/>
          <p:nvPr/>
        </p:nvSpPr>
        <p:spPr>
          <a:xfrm flipV="1">
            <a:off x="1797296" y="1676583"/>
            <a:ext cx="5196904" cy="25200"/>
          </a:xfrm>
          <a:prstGeom prst="roundRect">
            <a:avLst>
              <a:gd name="adj" fmla="val 50000"/>
            </a:avLst>
          </a:prstGeom>
          <a:solidFill>
            <a:srgbClr val="7E7E7E">
              <a:lumMod val="90000"/>
            </a:srgbClr>
          </a:solidFill>
          <a:ln w="12700" cap="flat" cmpd="sng" algn="ctr">
            <a:noFill/>
            <a:prstDash val="solid"/>
            <a:miter lim="800000"/>
          </a:ln>
          <a:effectLst/>
        </p:spPr>
        <p:txBody>
          <a:bodyPr lIns="103675" tIns="51838" rIns="103675" bIns="51838" rtlCol="0" anchor="ctr"/>
          <a:lstStyle/>
          <a:p>
            <a:pPr marL="0" marR="0" lvl="0" indent="0" algn="ctr" defTabSz="863935" eaLnBrk="1" fontAlgn="auto" latinLnBrk="0" hangingPunct="1">
              <a:lnSpc>
                <a:spcPct val="100000"/>
              </a:lnSpc>
              <a:spcBef>
                <a:spcPts val="0"/>
              </a:spcBef>
              <a:spcAft>
                <a:spcPts val="0"/>
              </a:spcAft>
              <a:buClrTx/>
              <a:buSzTx/>
              <a:buFontTx/>
              <a:buNone/>
              <a:tabLst/>
              <a:defRPr/>
            </a:pPr>
            <a:endParaRPr kumimoji="0" lang="bg-BG" sz="17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7" name="Rectangle 100">
            <a:extLst>
              <a:ext uri="{FF2B5EF4-FFF2-40B4-BE49-F238E27FC236}">
                <a16:creationId xmlns="" xmlns:a16="http://schemas.microsoft.com/office/drawing/2014/main" id="{DF69C420-A8D9-5544-AEA4-1F907A29519D}"/>
              </a:ext>
            </a:extLst>
          </p:cNvPr>
          <p:cNvSpPr/>
          <p:nvPr/>
        </p:nvSpPr>
        <p:spPr>
          <a:xfrm>
            <a:off x="3902345" y="847998"/>
            <a:ext cx="603714" cy="335521"/>
          </a:xfrm>
          <a:prstGeom prst="rect">
            <a:avLst/>
          </a:prstGeom>
        </p:spPr>
        <p:txBody>
          <a:bodyPr wrap="none" lIns="103675" tIns="51838" rIns="103675" bIns="51838">
            <a:spAutoFit/>
          </a:bodyPr>
          <a:lstStyle/>
          <a:p>
            <a:pPr algn="ctr" defTabSz="863935" fontAlgn="auto">
              <a:spcBef>
                <a:spcPts val="0"/>
              </a:spcBef>
              <a:spcAft>
                <a:spcPts val="0"/>
              </a:spcAft>
            </a:pPr>
            <a:r>
              <a:rPr lang="en-US" sz="1500" b="1" dirty="0">
                <a:solidFill>
                  <a:prstClr val="white"/>
                </a:solidFill>
                <a:latin typeface="Lato Regular"/>
                <a:ea typeface="Open Sans Light" panose="020B0306030504020204" pitchFamily="34" charset="0"/>
                <a:cs typeface="Lato Regular"/>
              </a:rPr>
              <a:t>Time</a:t>
            </a:r>
          </a:p>
        </p:txBody>
      </p:sp>
      <p:sp>
        <p:nvSpPr>
          <p:cNvPr id="18" name="Rectangle 103">
            <a:extLst>
              <a:ext uri="{FF2B5EF4-FFF2-40B4-BE49-F238E27FC236}">
                <a16:creationId xmlns="" xmlns:a16="http://schemas.microsoft.com/office/drawing/2014/main" id="{046DB721-D652-6F4A-BCBD-C07E07DD62F4}"/>
              </a:ext>
            </a:extLst>
          </p:cNvPr>
          <p:cNvSpPr/>
          <p:nvPr/>
        </p:nvSpPr>
        <p:spPr>
          <a:xfrm>
            <a:off x="5430075" y="847998"/>
            <a:ext cx="946115" cy="335521"/>
          </a:xfrm>
          <a:prstGeom prst="rect">
            <a:avLst/>
          </a:prstGeom>
        </p:spPr>
        <p:txBody>
          <a:bodyPr wrap="none" lIns="103675" tIns="51838" rIns="103675" bIns="51838">
            <a:spAutoFit/>
          </a:bodyPr>
          <a:lstStyle/>
          <a:p>
            <a:pPr algn="ctr" defTabSz="863935" fontAlgn="auto">
              <a:spcBef>
                <a:spcPts val="0"/>
              </a:spcBef>
              <a:spcAft>
                <a:spcPts val="0"/>
              </a:spcAft>
            </a:pPr>
            <a:r>
              <a:rPr lang="en-US" sz="1500" b="1" dirty="0">
                <a:solidFill>
                  <a:prstClr val="white"/>
                </a:solidFill>
                <a:latin typeface="Lato Regular"/>
                <a:ea typeface="Open Sans Light" panose="020B0306030504020204" pitchFamily="34" charset="0"/>
                <a:cs typeface="Lato Regular"/>
              </a:rPr>
              <a:t>Coverage</a:t>
            </a:r>
          </a:p>
        </p:txBody>
      </p:sp>
      <p:sp>
        <p:nvSpPr>
          <p:cNvPr id="19" name="Rectangle 110">
            <a:extLst>
              <a:ext uri="{FF2B5EF4-FFF2-40B4-BE49-F238E27FC236}">
                <a16:creationId xmlns="" xmlns:a16="http://schemas.microsoft.com/office/drawing/2014/main" id="{2038EB69-921A-ED40-8CA9-A2FDACBACB1C}"/>
              </a:ext>
            </a:extLst>
          </p:cNvPr>
          <p:cNvSpPr/>
          <p:nvPr/>
        </p:nvSpPr>
        <p:spPr>
          <a:xfrm>
            <a:off x="1793306" y="1228043"/>
            <a:ext cx="778954" cy="350910"/>
          </a:xfrm>
          <a:prstGeom prst="rect">
            <a:avLst/>
          </a:prstGeom>
        </p:spPr>
        <p:txBody>
          <a:bodyPr wrap="none" lIns="103675" tIns="51838" rIns="103675" bIns="51838">
            <a:spAutoFit/>
          </a:bodyPr>
          <a:lstStyle/>
          <a:p>
            <a:pPr defTabSz="863935" fontAlgn="auto">
              <a:spcBef>
                <a:spcPts val="0"/>
              </a:spcBef>
              <a:spcAft>
                <a:spcPts val="0"/>
              </a:spcAft>
            </a:pPr>
            <a:r>
              <a:rPr lang="en-US" sz="1600" dirty="0">
                <a:solidFill>
                  <a:srgbClr val="7E7E7E"/>
                </a:solidFill>
                <a:latin typeface="Lato Regular"/>
                <a:ea typeface="Open Sans Light" panose="020B0306030504020204" pitchFamily="34" charset="0"/>
                <a:cs typeface="Lato Regular"/>
              </a:rPr>
              <a:t>WTG-E</a:t>
            </a:r>
          </a:p>
        </p:txBody>
      </p:sp>
      <p:sp>
        <p:nvSpPr>
          <p:cNvPr id="20" name="Rectangle 111">
            <a:extLst>
              <a:ext uri="{FF2B5EF4-FFF2-40B4-BE49-F238E27FC236}">
                <a16:creationId xmlns="" xmlns:a16="http://schemas.microsoft.com/office/drawing/2014/main" id="{8BC2F536-0FEF-B94D-85FF-3785DBDF9D66}"/>
              </a:ext>
            </a:extLst>
          </p:cNvPr>
          <p:cNvSpPr/>
          <p:nvPr/>
        </p:nvSpPr>
        <p:spPr>
          <a:xfrm>
            <a:off x="1793306" y="1792027"/>
            <a:ext cx="1403035" cy="350910"/>
          </a:xfrm>
          <a:prstGeom prst="rect">
            <a:avLst/>
          </a:prstGeom>
        </p:spPr>
        <p:txBody>
          <a:bodyPr wrap="none" lIns="103675" tIns="51838" rIns="103675" bIns="51838">
            <a:spAutoFit/>
          </a:bodyPr>
          <a:lstStyle/>
          <a:p>
            <a:pPr defTabSz="863935" fontAlgn="auto">
              <a:spcBef>
                <a:spcPts val="0"/>
              </a:spcBef>
              <a:spcAft>
                <a:spcPts val="0"/>
              </a:spcAft>
            </a:pPr>
            <a:r>
              <a:rPr lang="en-US" sz="1600" dirty="0">
                <a:solidFill>
                  <a:srgbClr val="7E7E7E"/>
                </a:solidFill>
                <a:latin typeface="Lato Regular"/>
                <a:ea typeface="Open Sans Light" panose="020B0306030504020204" pitchFamily="34" charset="0"/>
                <a:cs typeface="Lato Regular"/>
              </a:rPr>
              <a:t>Dynamic Tools</a:t>
            </a:r>
          </a:p>
        </p:txBody>
      </p:sp>
      <p:sp>
        <p:nvSpPr>
          <p:cNvPr id="21" name="Rounded Rectangle 117">
            <a:extLst>
              <a:ext uri="{FF2B5EF4-FFF2-40B4-BE49-F238E27FC236}">
                <a16:creationId xmlns="" xmlns:a16="http://schemas.microsoft.com/office/drawing/2014/main" id="{4F599BAF-F7E3-F041-BB65-A08592A4CA5B}"/>
              </a:ext>
            </a:extLst>
          </p:cNvPr>
          <p:cNvSpPr/>
          <p:nvPr/>
        </p:nvSpPr>
        <p:spPr>
          <a:xfrm flipV="1">
            <a:off x="1795524" y="2233181"/>
            <a:ext cx="5196905" cy="25200"/>
          </a:xfrm>
          <a:prstGeom prst="roundRect">
            <a:avLst>
              <a:gd name="adj" fmla="val 50000"/>
            </a:avLst>
          </a:prstGeom>
          <a:solidFill>
            <a:srgbClr val="7E7E7E">
              <a:lumMod val="90000"/>
            </a:srgbClr>
          </a:solidFill>
          <a:ln w="12700" cap="flat" cmpd="sng" algn="ctr">
            <a:noFill/>
            <a:prstDash val="solid"/>
            <a:miter lim="800000"/>
          </a:ln>
          <a:effectLst/>
        </p:spPr>
        <p:txBody>
          <a:bodyPr lIns="103675" tIns="51838" rIns="103675" bIns="51838" rtlCol="0" anchor="ctr"/>
          <a:lstStyle/>
          <a:p>
            <a:pPr marL="0" marR="0" lvl="0" indent="0" algn="ctr" defTabSz="863935" eaLnBrk="1" fontAlgn="auto" latinLnBrk="0" hangingPunct="1">
              <a:lnSpc>
                <a:spcPct val="100000"/>
              </a:lnSpc>
              <a:spcBef>
                <a:spcPts val="0"/>
              </a:spcBef>
              <a:spcAft>
                <a:spcPts val="0"/>
              </a:spcAft>
              <a:buClrTx/>
              <a:buSzTx/>
              <a:buFontTx/>
              <a:buNone/>
              <a:tabLst/>
              <a:defRPr/>
            </a:pPr>
            <a:endParaRPr kumimoji="0" lang="bg-BG" sz="17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2" name="Rounded Rectangle 124">
            <a:extLst>
              <a:ext uri="{FF2B5EF4-FFF2-40B4-BE49-F238E27FC236}">
                <a16:creationId xmlns="" xmlns:a16="http://schemas.microsoft.com/office/drawing/2014/main" id="{7BDB6303-7293-2542-956C-B7220C9DBA44}"/>
              </a:ext>
            </a:extLst>
          </p:cNvPr>
          <p:cNvSpPr/>
          <p:nvPr/>
        </p:nvSpPr>
        <p:spPr>
          <a:xfrm flipV="1">
            <a:off x="1793306" y="2817558"/>
            <a:ext cx="5195134" cy="54000"/>
          </a:xfrm>
          <a:prstGeom prst="roundRect">
            <a:avLst>
              <a:gd name="adj" fmla="val 50000"/>
            </a:avLst>
          </a:prstGeom>
          <a:solidFill>
            <a:srgbClr val="7E7E7E">
              <a:lumMod val="90000"/>
            </a:srgbClr>
          </a:solidFill>
          <a:ln w="12700" cap="flat" cmpd="sng" algn="ctr">
            <a:noFill/>
            <a:prstDash val="solid"/>
            <a:miter lim="800000"/>
          </a:ln>
          <a:effectLst/>
        </p:spPr>
        <p:txBody>
          <a:bodyPr lIns="103675" tIns="51838" rIns="103675" bIns="51838" rtlCol="0" anchor="ctr"/>
          <a:lstStyle/>
          <a:p>
            <a:pPr marL="0" marR="0" lvl="0" indent="0" algn="ctr" defTabSz="863935" eaLnBrk="1" fontAlgn="auto" latinLnBrk="0" hangingPunct="1">
              <a:lnSpc>
                <a:spcPct val="100000"/>
              </a:lnSpc>
              <a:spcBef>
                <a:spcPts val="0"/>
              </a:spcBef>
              <a:spcAft>
                <a:spcPts val="0"/>
              </a:spcAft>
              <a:buClrTx/>
              <a:buSzTx/>
              <a:buFontTx/>
              <a:buNone/>
              <a:tabLst/>
              <a:defRPr/>
            </a:pPr>
            <a:endParaRPr kumimoji="0" lang="bg-BG" sz="1700" b="0" i="0" u="none" strike="noStrike" kern="0" cap="none" spc="0" normalizeH="0" baseline="0" noProof="0" dirty="0">
              <a:ln>
                <a:noFill/>
              </a:ln>
              <a:solidFill>
                <a:prstClr val="white"/>
              </a:solidFill>
              <a:effectLst/>
              <a:uLnTx/>
              <a:uFillTx/>
              <a:latin typeface="Calibri Light"/>
              <a:ea typeface="+mn-ea"/>
              <a:cs typeface="+mn-cs"/>
            </a:endParaRPr>
          </a:p>
        </p:txBody>
      </p:sp>
      <p:pic>
        <p:nvPicPr>
          <p:cNvPr id="23" name="Picture 22" descr="A close up of a sign&#10;&#10;Description automatically generated">
            <a:extLst>
              <a:ext uri="{FF2B5EF4-FFF2-40B4-BE49-F238E27FC236}">
                <a16:creationId xmlns="" xmlns:a16="http://schemas.microsoft.com/office/drawing/2014/main" id="{7E340247-9B96-9548-B233-12E4CDCF5C0A}"/>
              </a:ext>
            </a:extLst>
          </p:cNvPr>
          <p:cNvPicPr>
            <a:picLocks noChangeAspect="1"/>
          </p:cNvPicPr>
          <p:nvPr/>
        </p:nvPicPr>
        <p:blipFill>
          <a:blip r:embed="rId2"/>
          <a:stretch>
            <a:fillRect/>
          </a:stretch>
        </p:blipFill>
        <p:spPr>
          <a:xfrm>
            <a:off x="1864849" y="2366452"/>
            <a:ext cx="1022941" cy="377974"/>
          </a:xfrm>
          <a:prstGeom prst="rect">
            <a:avLst/>
          </a:prstGeom>
        </p:spPr>
      </p:pic>
      <p:graphicFrame>
        <p:nvGraphicFramePr>
          <p:cNvPr id="28" name="Table 1993">
            <a:extLst>
              <a:ext uri="{FF2B5EF4-FFF2-40B4-BE49-F238E27FC236}">
                <a16:creationId xmlns="" xmlns:a16="http://schemas.microsoft.com/office/drawing/2014/main" id="{1D086F3E-2E57-4B4D-A2C6-C3B8F7F320EA}"/>
              </a:ext>
            </a:extLst>
          </p:cNvPr>
          <p:cNvGraphicFramePr/>
          <p:nvPr>
            <p:extLst>
              <p:ext uri="{D42A27DB-BD31-4B8C-83A1-F6EECF244321}">
                <p14:modId xmlns:p14="http://schemas.microsoft.com/office/powerpoint/2010/main" val="1615269496"/>
              </p:ext>
            </p:extLst>
          </p:nvPr>
        </p:nvGraphicFramePr>
        <p:xfrm>
          <a:off x="379767" y="4590163"/>
          <a:ext cx="4062612" cy="1559922"/>
        </p:xfrm>
        <a:graphic>
          <a:graphicData uri="http://schemas.openxmlformats.org/drawingml/2006/table">
            <a:tbl>
              <a:tblPr firstRow="1" firstCol="1" lastRow="1" bandRow="1"/>
              <a:tblGrid>
                <a:gridCol w="1354204">
                  <a:extLst>
                    <a:ext uri="{9D8B030D-6E8A-4147-A177-3AD203B41FA5}">
                      <a16:colId xmlns="" xmlns:a16="http://schemas.microsoft.com/office/drawing/2014/main" val="20000"/>
                    </a:ext>
                  </a:extLst>
                </a:gridCol>
                <a:gridCol w="1354204">
                  <a:extLst>
                    <a:ext uri="{9D8B030D-6E8A-4147-A177-3AD203B41FA5}">
                      <a16:colId xmlns="" xmlns:a16="http://schemas.microsoft.com/office/drawing/2014/main" val="20001"/>
                    </a:ext>
                  </a:extLst>
                </a:gridCol>
                <a:gridCol w="1354204">
                  <a:extLst>
                    <a:ext uri="{9D8B030D-6E8A-4147-A177-3AD203B41FA5}">
                      <a16:colId xmlns="" xmlns:a16="http://schemas.microsoft.com/office/drawing/2014/main" val="20002"/>
                    </a:ext>
                  </a:extLst>
                </a:gridCol>
              </a:tblGrid>
              <a:tr h="51997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3600" spc="0">
                          <a:latin typeface="Rajdhani"/>
                          <a:ea typeface="Rajdhani"/>
                          <a:cs typeface="Rajdhani"/>
                          <a:sym typeface="Rajdhani"/>
                        </a:defRPr>
                      </a:pPr>
                      <a:endParaRPr lang="en-US" sz="1300" dirty="0">
                        <a:solidFill>
                          <a:schemeClr val="bg1"/>
                        </a:solidFill>
                        <a:latin typeface="Lato Regular"/>
                        <a:cs typeface="Lato Regular"/>
                      </a:endParaRPr>
                    </a:p>
                  </a:txBody>
                  <a:tcPr marL="24004" marR="24004" marT="24002" marB="24002" anchor="ctr" horzOverflow="overflow">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b="0" spc="0">
                          <a:solidFill>
                            <a:srgbClr val="000000"/>
                          </a:solidFill>
                        </a:defRPr>
                      </a:pPr>
                      <a:r>
                        <a:rPr lang="en-US" sz="1600" b="1" dirty="0">
                          <a:solidFill>
                            <a:schemeClr val="bg1">
                              <a:lumMod val="95000"/>
                            </a:schemeClr>
                          </a:solidFill>
                          <a:latin typeface="Lato Regular"/>
                          <a:ea typeface="Rajdhani"/>
                          <a:cs typeface="Lato Regular"/>
                          <a:sym typeface="Rajdhani"/>
                        </a:rPr>
                        <a:t>Benchmark</a:t>
                      </a:r>
                    </a:p>
                  </a:txBody>
                  <a:tcPr marL="24004" marR="24004" marT="24002" marB="2400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617B9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b="0" spc="0">
                          <a:solidFill>
                            <a:srgbClr val="000000"/>
                          </a:solidFill>
                        </a:defRPr>
                      </a:pPr>
                      <a:r>
                        <a:rPr lang="en-US" sz="1600" b="1" dirty="0">
                          <a:solidFill>
                            <a:schemeClr val="bg1">
                              <a:lumMod val="95000"/>
                            </a:schemeClr>
                          </a:solidFill>
                          <a:latin typeface="Lato Regular"/>
                          <a:ea typeface="Rajdhani"/>
                          <a:cs typeface="Lato Regular"/>
                          <a:sym typeface="Rajdhani"/>
                        </a:rPr>
                        <a:t>Google Play</a:t>
                      </a:r>
                    </a:p>
                  </a:txBody>
                  <a:tcPr marL="24004" marR="24004" marT="24002" marB="24002" anchor="ctr" horzOverflow="overflow">
                    <a:lnL w="12700" cap="flat" cmpd="sng" algn="ctr">
                      <a:solidFill>
                        <a:schemeClr val="bg1">
                          <a:lumMod val="75000"/>
                        </a:scheme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solidFill>
                      <a:srgbClr val="718FB2"/>
                    </a:solidFill>
                  </a:tcPr>
                </a:tc>
                <a:extLst>
                  <a:ext uri="{0D108BD9-81ED-4DB2-BD59-A6C34878D82A}">
                    <a16:rowId xmlns="" xmlns:a16="http://schemas.microsoft.com/office/drawing/2014/main" val="10000"/>
                  </a:ext>
                </a:extLst>
              </a:tr>
              <a:tr h="51997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b="0" spc="0">
                          <a:solidFill>
                            <a:srgbClr val="000000"/>
                          </a:solidFill>
                        </a:defRPr>
                      </a:pPr>
                      <a:r>
                        <a:rPr lang="en-US" sz="1600" b="1" dirty="0">
                          <a:solidFill>
                            <a:srgbClr val="192B36"/>
                          </a:solidFill>
                          <a:latin typeface="Lato Regular"/>
                          <a:ea typeface="Rajdhani"/>
                          <a:cs typeface="Lato Regular"/>
                          <a:sym typeface="Rajdhani"/>
                        </a:rPr>
                        <a:t>Activity</a:t>
                      </a:r>
                      <a:endParaRPr sz="1600" b="1" dirty="0">
                        <a:solidFill>
                          <a:srgbClr val="192B36"/>
                        </a:solidFill>
                        <a:latin typeface="Lato Regular"/>
                        <a:ea typeface="Rajdhani"/>
                        <a:cs typeface="Lato Regular"/>
                        <a:sym typeface="Rajdhani"/>
                      </a:endParaRPr>
                    </a:p>
                  </a:txBody>
                  <a:tcPr marL="24004" marR="24004" marT="24002" marB="2400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spc="0"/>
                      </a:pPr>
                      <a:r>
                        <a:rPr lang="es-ES_tradnl" sz="1600" dirty="0">
                          <a:solidFill>
                            <a:srgbClr val="192B36"/>
                          </a:solidFill>
                          <a:latin typeface="Lato Regular"/>
                          <a:ea typeface="Rajdhani"/>
                          <a:cs typeface="Lato Regular"/>
                          <a:sym typeface="Rajdhani"/>
                        </a:rPr>
                        <a:t>14.1%</a:t>
                      </a:r>
                      <a:endParaRPr sz="1600" dirty="0">
                        <a:solidFill>
                          <a:srgbClr val="192B36"/>
                        </a:solidFill>
                        <a:latin typeface="Lato Regular"/>
                        <a:ea typeface="Rajdhani"/>
                        <a:cs typeface="Lato Regular"/>
                        <a:sym typeface="Rajdhani"/>
                      </a:endParaRPr>
                    </a:p>
                  </a:txBody>
                  <a:tcPr marL="24004" marR="24004" marT="24002" marB="24002" anchor="ctr" horzOverflow="overflow">
                    <a:lnL w="12700" cap="flat" cmpd="sng" algn="ctr">
                      <a:solidFill>
                        <a:schemeClr val="bg1">
                          <a:lumMod val="75000"/>
                        </a:scheme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1800" spc="0"/>
                      </a:pPr>
                      <a:r>
                        <a:rPr lang="es-ES_tradnl" sz="1600" dirty="0">
                          <a:solidFill>
                            <a:srgbClr val="192B36"/>
                          </a:solidFill>
                          <a:latin typeface="Lato Regular"/>
                          <a:ea typeface="Rajdhani"/>
                          <a:cs typeface="Lato Regular"/>
                          <a:sym typeface="Rajdhani"/>
                        </a:rPr>
                        <a:t>10.3%</a:t>
                      </a:r>
                      <a:endParaRPr sz="1600" dirty="0">
                        <a:solidFill>
                          <a:srgbClr val="192B36"/>
                        </a:solidFill>
                        <a:latin typeface="Lato Regular"/>
                        <a:ea typeface="Rajdhani"/>
                        <a:cs typeface="Lato Regular"/>
                        <a:sym typeface="Rajdhani"/>
                      </a:endParaRPr>
                    </a:p>
                  </a:txBody>
                  <a:tcPr marL="24004" marR="24004" marT="24002" marB="24002" anchor="ctr" horzOverflow="overflow">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51997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b="0" spc="0">
                          <a:solidFill>
                            <a:srgbClr val="000000"/>
                          </a:solidFill>
                        </a:defRPr>
                      </a:pPr>
                      <a:r>
                        <a:rPr lang="en-US" sz="1600" b="1" dirty="0">
                          <a:solidFill>
                            <a:srgbClr val="192B36"/>
                          </a:solidFill>
                          <a:latin typeface="Lato Regular"/>
                          <a:ea typeface="Rajdhani"/>
                          <a:cs typeface="Lato Regular"/>
                          <a:sym typeface="Rajdhani"/>
                        </a:rPr>
                        <a:t>Statement</a:t>
                      </a:r>
                      <a:endParaRPr sz="1600" b="1" dirty="0">
                        <a:solidFill>
                          <a:srgbClr val="192B36"/>
                        </a:solidFill>
                        <a:latin typeface="Lato Regular"/>
                        <a:ea typeface="Rajdhani"/>
                        <a:cs typeface="Lato Regular"/>
                        <a:sym typeface="Rajdhani"/>
                      </a:endParaRPr>
                    </a:p>
                  </a:txBody>
                  <a:tcPr marL="24004" marR="24004" marT="24002" marB="24002" anchor="ctr" horzOverflow="overflow">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1800" spc="0"/>
                      </a:pPr>
                      <a:r>
                        <a:rPr lang="es-ES_tradnl" sz="1600" dirty="0">
                          <a:solidFill>
                            <a:srgbClr val="192B36"/>
                          </a:solidFill>
                          <a:latin typeface="Lato Regular"/>
                          <a:ea typeface="Rajdhani"/>
                          <a:cs typeface="Lato Regular"/>
                          <a:sym typeface="Rajdhani"/>
                        </a:rPr>
                        <a:t>34.2%</a:t>
                      </a:r>
                      <a:endParaRPr sz="1600" dirty="0">
                        <a:solidFill>
                          <a:srgbClr val="192B36"/>
                        </a:solidFill>
                        <a:latin typeface="Lato Regular"/>
                        <a:ea typeface="Rajdhani"/>
                        <a:cs typeface="Lato Regular"/>
                        <a:sym typeface="Rajdhani"/>
                      </a:endParaRPr>
                    </a:p>
                  </a:txBody>
                  <a:tcPr marL="24004" marR="24004" marT="24002" marB="24002" anchor="ctr" horzOverflow="overflow">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1800" spc="0"/>
                      </a:pPr>
                      <a:r>
                        <a:rPr lang="es-ES_tradnl" sz="1600" dirty="0">
                          <a:solidFill>
                            <a:srgbClr val="192B36"/>
                          </a:solidFill>
                          <a:latin typeface="Lato Regular"/>
                          <a:ea typeface="Rajdhani"/>
                          <a:cs typeface="Lato Regular"/>
                          <a:sym typeface="Rajdhani"/>
                        </a:rPr>
                        <a:t>26.9%</a:t>
                      </a:r>
                      <a:endParaRPr sz="1600" dirty="0">
                        <a:solidFill>
                          <a:srgbClr val="192B36"/>
                        </a:solidFill>
                        <a:latin typeface="Lato Regular"/>
                        <a:ea typeface="Rajdhani"/>
                        <a:cs typeface="Lato Regular"/>
                        <a:sym typeface="Rajdhani"/>
                      </a:endParaRPr>
                    </a:p>
                  </a:txBody>
                  <a:tcPr marL="24004" marR="24004" marT="24002" marB="24002" anchor="ctr" horzOverflow="overflow">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 xmlns:a16="http://schemas.microsoft.com/office/drawing/2014/main" val="10002"/>
                  </a:ext>
                </a:extLst>
              </a:tr>
            </a:tbl>
          </a:graphicData>
        </a:graphic>
      </p:graphicFrame>
      <p:graphicFrame>
        <p:nvGraphicFramePr>
          <p:cNvPr id="29" name="Table 1993">
            <a:extLst>
              <a:ext uri="{FF2B5EF4-FFF2-40B4-BE49-F238E27FC236}">
                <a16:creationId xmlns="" xmlns:a16="http://schemas.microsoft.com/office/drawing/2014/main" id="{638CE584-EAA1-C840-A7DE-5C1C94D5954D}"/>
              </a:ext>
            </a:extLst>
          </p:cNvPr>
          <p:cNvGraphicFramePr/>
          <p:nvPr>
            <p:extLst>
              <p:ext uri="{D42A27DB-BD31-4B8C-83A1-F6EECF244321}">
                <p14:modId xmlns:p14="http://schemas.microsoft.com/office/powerpoint/2010/main" val="3189354782"/>
              </p:ext>
            </p:extLst>
          </p:nvPr>
        </p:nvGraphicFramePr>
        <p:xfrm>
          <a:off x="4637595" y="4590163"/>
          <a:ext cx="4062612" cy="2039407"/>
        </p:xfrm>
        <a:graphic>
          <a:graphicData uri="http://schemas.openxmlformats.org/drawingml/2006/table">
            <a:tbl>
              <a:tblPr firstRow="1" firstCol="1" lastRow="1" bandRow="1"/>
              <a:tblGrid>
                <a:gridCol w="1354204">
                  <a:extLst>
                    <a:ext uri="{9D8B030D-6E8A-4147-A177-3AD203B41FA5}">
                      <a16:colId xmlns="" xmlns:a16="http://schemas.microsoft.com/office/drawing/2014/main" val="20000"/>
                    </a:ext>
                  </a:extLst>
                </a:gridCol>
                <a:gridCol w="1354204">
                  <a:extLst>
                    <a:ext uri="{9D8B030D-6E8A-4147-A177-3AD203B41FA5}">
                      <a16:colId xmlns="" xmlns:a16="http://schemas.microsoft.com/office/drawing/2014/main" val="20001"/>
                    </a:ext>
                  </a:extLst>
                </a:gridCol>
                <a:gridCol w="1354204">
                  <a:extLst>
                    <a:ext uri="{9D8B030D-6E8A-4147-A177-3AD203B41FA5}">
                      <a16:colId xmlns="" xmlns:a16="http://schemas.microsoft.com/office/drawing/2014/main" val="20002"/>
                    </a:ext>
                  </a:extLst>
                </a:gridCol>
              </a:tblGrid>
              <a:tr h="4803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3600" spc="0">
                          <a:latin typeface="Rajdhani"/>
                          <a:ea typeface="Rajdhani"/>
                          <a:cs typeface="Rajdhani"/>
                          <a:sym typeface="Rajdhani"/>
                        </a:defRPr>
                      </a:pPr>
                      <a:endParaRPr lang="en-US" sz="1300" dirty="0">
                        <a:solidFill>
                          <a:schemeClr val="bg1"/>
                        </a:solidFill>
                        <a:latin typeface="Lato Regular"/>
                        <a:cs typeface="Lato Regular"/>
                      </a:endParaRPr>
                    </a:p>
                  </a:txBody>
                  <a:tcPr marL="24004" marR="24004" marT="24002" marB="24002" anchor="ctr" horzOverflow="overflow">
                    <a:lnL w="635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b="0" spc="0">
                          <a:solidFill>
                            <a:srgbClr val="000000"/>
                          </a:solidFill>
                        </a:defRPr>
                      </a:pPr>
                      <a:r>
                        <a:rPr lang="en-US" sz="1600" b="1" dirty="0">
                          <a:solidFill>
                            <a:schemeClr val="bg1">
                              <a:lumMod val="95000"/>
                            </a:schemeClr>
                          </a:solidFill>
                          <a:latin typeface="Lato Regular"/>
                          <a:ea typeface="Rajdhani"/>
                          <a:cs typeface="Lato Regular"/>
                          <a:sym typeface="Rajdhani"/>
                        </a:rPr>
                        <a:t>Benchmark</a:t>
                      </a:r>
                    </a:p>
                  </a:txBody>
                  <a:tcPr marL="24004" marR="24004" marT="24002" marB="2400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617B9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b="0" spc="0">
                          <a:solidFill>
                            <a:srgbClr val="000000"/>
                          </a:solidFill>
                        </a:defRPr>
                      </a:pPr>
                      <a:r>
                        <a:rPr lang="en-US" sz="1600" b="1" dirty="0">
                          <a:solidFill>
                            <a:schemeClr val="bg1">
                              <a:lumMod val="95000"/>
                            </a:schemeClr>
                          </a:solidFill>
                          <a:latin typeface="Lato Regular"/>
                          <a:ea typeface="Rajdhani"/>
                          <a:cs typeface="Lato Regular"/>
                          <a:sym typeface="Rajdhani"/>
                        </a:rPr>
                        <a:t>Google Play</a:t>
                      </a:r>
                    </a:p>
                  </a:txBody>
                  <a:tcPr marL="24004" marR="24004" marT="24002" marB="24002" anchor="ctr" horzOverflow="overflow">
                    <a:lnL w="12700" cap="flat" cmpd="sng" algn="ctr">
                      <a:solidFill>
                        <a:schemeClr val="bg1">
                          <a:lumMod val="75000"/>
                        </a:scheme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solidFill>
                      <a:srgbClr val="718FB2"/>
                    </a:solidFill>
                  </a:tcPr>
                </a:tc>
                <a:extLst>
                  <a:ext uri="{0D108BD9-81ED-4DB2-BD59-A6C34878D82A}">
                    <a16:rowId xmlns="" xmlns:a16="http://schemas.microsoft.com/office/drawing/2014/main" val="10000"/>
                  </a:ext>
                </a:extLst>
              </a:tr>
              <a:tr h="4803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b="0" spc="0">
                          <a:solidFill>
                            <a:srgbClr val="000000"/>
                          </a:solidFill>
                        </a:defRPr>
                      </a:pPr>
                      <a:r>
                        <a:rPr lang="en-US" sz="1600" b="1" dirty="0">
                          <a:solidFill>
                            <a:srgbClr val="192B36"/>
                          </a:solidFill>
                          <a:latin typeface="Lato Regular"/>
                          <a:ea typeface="Rajdhani"/>
                          <a:cs typeface="Lato Regular"/>
                          <a:sym typeface="Rajdhani"/>
                        </a:rPr>
                        <a:t>Time to target activity</a:t>
                      </a:r>
                      <a:endParaRPr sz="1600" b="1" dirty="0">
                        <a:solidFill>
                          <a:srgbClr val="192B36"/>
                        </a:solidFill>
                        <a:latin typeface="Lato Regular"/>
                        <a:ea typeface="Rajdhani"/>
                        <a:cs typeface="Lato Regular"/>
                        <a:sym typeface="Rajdhani"/>
                      </a:endParaRPr>
                    </a:p>
                  </a:txBody>
                  <a:tcPr marL="24004" marR="24004" marT="24002" marB="2400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spc="0"/>
                      </a:pPr>
                      <a:r>
                        <a:rPr lang="es-ES_tradnl" sz="1600" dirty="0">
                          <a:solidFill>
                            <a:srgbClr val="192B36"/>
                          </a:solidFill>
                          <a:latin typeface="Lato Regular"/>
                          <a:ea typeface="Rajdhani"/>
                          <a:cs typeface="Lato Regular"/>
                          <a:sym typeface="Rajdhani"/>
                        </a:rPr>
                        <a:t>97% </a:t>
                      </a:r>
                      <a:r>
                        <a:rPr lang="es-ES_tradnl" sz="2000" dirty="0">
                          <a:solidFill>
                            <a:srgbClr val="192B36"/>
                          </a:solidFill>
                          <a:latin typeface="Lato Regular"/>
                          <a:ea typeface="Rajdhani"/>
                          <a:cs typeface="Lato Regular"/>
                          <a:sym typeface="Rajdhani"/>
                        </a:rPr>
                        <a:t> </a:t>
                      </a:r>
                      <a:endParaRPr sz="1600" dirty="0">
                        <a:solidFill>
                          <a:srgbClr val="192B36"/>
                        </a:solidFill>
                        <a:latin typeface="Lato Regular"/>
                        <a:ea typeface="Rajdhani"/>
                        <a:cs typeface="Lato Regular"/>
                        <a:sym typeface="Rajdhani"/>
                      </a:endParaRPr>
                    </a:p>
                  </a:txBody>
                  <a:tcPr marL="24004" marR="24004" marT="24002" marB="24002" anchor="ctr" horzOverflow="overflow">
                    <a:lnL w="12700" cap="flat" cmpd="sng" algn="ctr">
                      <a:solidFill>
                        <a:schemeClr val="bg1">
                          <a:lumMod val="75000"/>
                        </a:scheme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1800" spc="0"/>
                      </a:pPr>
                      <a:r>
                        <a:rPr lang="es-ES_tradnl" sz="1600" dirty="0">
                          <a:solidFill>
                            <a:srgbClr val="192B36"/>
                          </a:solidFill>
                          <a:latin typeface="Lato Regular"/>
                          <a:ea typeface="Rajdhani"/>
                          <a:cs typeface="Lato Regular"/>
                          <a:sym typeface="Rajdhani"/>
                        </a:rPr>
                        <a:t>96%</a:t>
                      </a:r>
                      <a:endParaRPr sz="1600" dirty="0">
                        <a:solidFill>
                          <a:srgbClr val="192B36"/>
                        </a:solidFill>
                        <a:latin typeface="Lato Regular"/>
                        <a:ea typeface="Rajdhani"/>
                        <a:cs typeface="Lato Regular"/>
                        <a:sym typeface="Rajdhani"/>
                      </a:endParaRPr>
                    </a:p>
                  </a:txBody>
                  <a:tcPr marL="24004" marR="24004" marT="24002" marB="24002" anchor="ctr" horzOverflow="overflow">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4803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lvl="0" algn="ctr" defTabSz="914400">
                        <a:defRPr sz="1800" b="0" spc="0">
                          <a:solidFill>
                            <a:srgbClr val="000000"/>
                          </a:solidFill>
                        </a:defRPr>
                      </a:pPr>
                      <a:r>
                        <a:rPr lang="en-US" sz="1600" b="1" dirty="0">
                          <a:solidFill>
                            <a:srgbClr val="192B36"/>
                          </a:solidFill>
                          <a:latin typeface="Lato Regular"/>
                          <a:ea typeface="Rajdhani"/>
                          <a:cs typeface="Lato Regular"/>
                          <a:sym typeface="Rajdhani"/>
                        </a:rPr>
                        <a:t>Time to target Statement</a:t>
                      </a:r>
                      <a:endParaRPr sz="1600" b="1" dirty="0">
                        <a:solidFill>
                          <a:srgbClr val="192B36"/>
                        </a:solidFill>
                        <a:latin typeface="Lato Regular"/>
                        <a:ea typeface="Rajdhani"/>
                        <a:cs typeface="Lato Regular"/>
                        <a:sym typeface="Rajdhani"/>
                      </a:endParaRPr>
                    </a:p>
                  </a:txBody>
                  <a:tcPr marL="24004" marR="24004" marT="24002" marB="24002" anchor="ctr" horzOverflow="overflow">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1800" spc="0"/>
                      </a:pPr>
                      <a:r>
                        <a:rPr lang="es-ES_tradnl" sz="1600" dirty="0">
                          <a:solidFill>
                            <a:srgbClr val="192B36"/>
                          </a:solidFill>
                          <a:latin typeface="Lato Regular"/>
                          <a:ea typeface="Rajdhani"/>
                          <a:cs typeface="Lato Regular"/>
                          <a:sym typeface="Rajdhani"/>
                        </a:rPr>
                        <a:t>96% </a:t>
                      </a:r>
                      <a:endParaRPr sz="1600" dirty="0">
                        <a:solidFill>
                          <a:srgbClr val="192B36"/>
                        </a:solidFill>
                        <a:latin typeface="Lato Regular"/>
                        <a:ea typeface="Rajdhani"/>
                        <a:cs typeface="Lato Regular"/>
                        <a:sym typeface="Rajdhani"/>
                      </a:endParaRPr>
                    </a:p>
                  </a:txBody>
                  <a:tcPr marL="24004" marR="24004" marT="24002" marB="24002" anchor="ctr" horzOverflow="overflow">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sz="1800" spc="0"/>
                      </a:pPr>
                      <a:r>
                        <a:rPr lang="es-ES_tradnl" sz="1600" dirty="0">
                          <a:solidFill>
                            <a:srgbClr val="192B36"/>
                          </a:solidFill>
                          <a:latin typeface="Lato Regular"/>
                          <a:ea typeface="Rajdhani"/>
                          <a:cs typeface="Lato Regular"/>
                          <a:sym typeface="Rajdhani"/>
                        </a:rPr>
                        <a:t>93%</a:t>
                      </a:r>
                      <a:endParaRPr sz="1600" dirty="0">
                        <a:solidFill>
                          <a:srgbClr val="192B36"/>
                        </a:solidFill>
                        <a:latin typeface="Lato Regular"/>
                        <a:ea typeface="Rajdhani"/>
                        <a:cs typeface="Lato Regular"/>
                        <a:sym typeface="Rajdhani"/>
                      </a:endParaRPr>
                    </a:p>
                  </a:txBody>
                  <a:tcPr marL="24004" marR="24004" marT="24002" marB="24002" anchor="ctr" horzOverflow="overflow">
                    <a:lnL w="6350" cap="flat" cmpd="sng" algn="ctr">
                      <a:solidFill>
                        <a:prstClr val="black">
                          <a:lumMod val="50000"/>
                          <a:lumOff val="50000"/>
                        </a:prstClr>
                      </a:solidFill>
                      <a:prstDash val="solid"/>
                      <a:round/>
                      <a:headEnd type="none" w="med" len="med"/>
                      <a:tailEnd type="none" w="med" len="med"/>
                    </a:lnL>
                    <a:lnR w="6350" cap="flat" cmpd="sng" algn="ctr">
                      <a:solidFill>
                        <a:prstClr val="black">
                          <a:lumMod val="50000"/>
                          <a:lumOff val="50000"/>
                        </a:prstClr>
                      </a:solidFill>
                      <a:prstDash val="solid"/>
                      <a:round/>
                      <a:headEnd type="none" w="med" len="med"/>
                      <a:tailEnd type="none" w="med" len="med"/>
                    </a:lnR>
                    <a:lnT w="6350" cap="flat" cmpd="sng" algn="ctr">
                      <a:solidFill>
                        <a:prstClr val="black">
                          <a:lumMod val="50000"/>
                          <a:lumOff val="50000"/>
                        </a:prstClr>
                      </a:solidFill>
                      <a:prstDash val="solid"/>
                      <a:round/>
                      <a:headEnd type="none" w="med" len="med"/>
                      <a:tailEnd type="none" w="med" len="med"/>
                    </a:lnT>
                    <a:lnB w="6350" cap="flat" cmpd="sng" algn="ctr">
                      <a:solidFill>
                        <a:prstClr val="black">
                          <a:lumMod val="50000"/>
                          <a:lumOff val="50000"/>
                        </a:prst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 xmlns:a16="http://schemas.microsoft.com/office/drawing/2014/main" val="10002"/>
                  </a:ext>
                </a:extLst>
              </a:tr>
            </a:tbl>
          </a:graphicData>
        </a:graphic>
      </p:graphicFrame>
      <p:pic>
        <p:nvPicPr>
          <p:cNvPr id="30" name="Picture 29" descr="A close up of a sign&#10;&#10;Description automatically generated">
            <a:extLst>
              <a:ext uri="{FF2B5EF4-FFF2-40B4-BE49-F238E27FC236}">
                <a16:creationId xmlns="" xmlns:a16="http://schemas.microsoft.com/office/drawing/2014/main" id="{3ECF9CD5-D141-E148-9328-89942EE5FFAD}"/>
              </a:ext>
            </a:extLst>
          </p:cNvPr>
          <p:cNvPicPr>
            <a:picLocks noChangeAspect="1"/>
          </p:cNvPicPr>
          <p:nvPr/>
        </p:nvPicPr>
        <p:blipFill>
          <a:blip r:embed="rId2"/>
          <a:stretch>
            <a:fillRect/>
          </a:stretch>
        </p:blipFill>
        <p:spPr>
          <a:xfrm>
            <a:off x="3852647" y="3136444"/>
            <a:ext cx="1331812" cy="492101"/>
          </a:xfrm>
          <a:prstGeom prst="rect">
            <a:avLst/>
          </a:prstGeom>
        </p:spPr>
      </p:pic>
      <p:sp>
        <p:nvSpPr>
          <p:cNvPr id="31" name="Freeform 9">
            <a:extLst>
              <a:ext uri="{FF2B5EF4-FFF2-40B4-BE49-F238E27FC236}">
                <a16:creationId xmlns="" xmlns:a16="http://schemas.microsoft.com/office/drawing/2014/main" id="{DFFAC6D3-1D25-1243-8B26-67D1496C3847}"/>
              </a:ext>
            </a:extLst>
          </p:cNvPr>
          <p:cNvSpPr>
            <a:spLocks/>
          </p:cNvSpPr>
          <p:nvPr/>
        </p:nvSpPr>
        <p:spPr bwMode="auto">
          <a:xfrm rot="5400000">
            <a:off x="706858" y="3825300"/>
            <a:ext cx="428960" cy="584779"/>
          </a:xfrm>
          <a:custGeom>
            <a:avLst/>
            <a:gdLst>
              <a:gd name="T0" fmla="*/ 24 w 99"/>
              <a:gd name="T1" fmla="*/ 49 h 135"/>
              <a:gd name="T2" fmla="*/ 0 w 99"/>
              <a:gd name="T3" fmla="*/ 49 h 135"/>
              <a:gd name="T4" fmla="*/ 50 w 99"/>
              <a:gd name="T5" fmla="*/ 0 h 135"/>
              <a:gd name="T6" fmla="*/ 99 w 99"/>
              <a:gd name="T7" fmla="*/ 49 h 135"/>
              <a:gd name="T8" fmla="*/ 75 w 99"/>
              <a:gd name="T9" fmla="*/ 49 h 135"/>
              <a:gd name="T10" fmla="*/ 75 w 99"/>
              <a:gd name="T11" fmla="*/ 110 h 135"/>
              <a:gd name="T12" fmla="*/ 75 w 99"/>
              <a:gd name="T13" fmla="*/ 110 h 135"/>
              <a:gd name="T14" fmla="*/ 49 w 99"/>
              <a:gd name="T15" fmla="*/ 135 h 135"/>
              <a:gd name="T16" fmla="*/ 24 w 99"/>
              <a:gd name="T17" fmla="*/ 110 h 135"/>
              <a:gd name="T18" fmla="*/ 24 w 99"/>
              <a:gd name="T19" fmla="*/ 110 h 135"/>
              <a:gd name="T20" fmla="*/ 24 w 99"/>
              <a:gd name="T21" fmla="*/ 110 h 135"/>
              <a:gd name="T22" fmla="*/ 24 w 99"/>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135">
                <a:moveTo>
                  <a:pt x="24" y="49"/>
                </a:moveTo>
                <a:cubicBezTo>
                  <a:pt x="0" y="49"/>
                  <a:pt x="0" y="49"/>
                  <a:pt x="0" y="49"/>
                </a:cubicBezTo>
                <a:cubicBezTo>
                  <a:pt x="50" y="0"/>
                  <a:pt x="50" y="0"/>
                  <a:pt x="50" y="0"/>
                </a:cubicBezTo>
                <a:cubicBezTo>
                  <a:pt x="99" y="49"/>
                  <a:pt x="99" y="49"/>
                  <a:pt x="99" y="49"/>
                </a:cubicBezTo>
                <a:cubicBezTo>
                  <a:pt x="75" y="49"/>
                  <a:pt x="75" y="49"/>
                  <a:pt x="75" y="49"/>
                </a:cubicBezTo>
                <a:cubicBezTo>
                  <a:pt x="75" y="110"/>
                  <a:pt x="75" y="110"/>
                  <a:pt x="75" y="110"/>
                </a:cubicBezTo>
                <a:cubicBezTo>
                  <a:pt x="75" y="110"/>
                  <a:pt x="75" y="110"/>
                  <a:pt x="75" y="110"/>
                </a:cubicBezTo>
                <a:cubicBezTo>
                  <a:pt x="75" y="124"/>
                  <a:pt x="63" y="135"/>
                  <a:pt x="49" y="135"/>
                </a:cubicBezTo>
                <a:cubicBezTo>
                  <a:pt x="35" y="135"/>
                  <a:pt x="24" y="124"/>
                  <a:pt x="24" y="110"/>
                </a:cubicBezTo>
                <a:cubicBezTo>
                  <a:pt x="24" y="110"/>
                  <a:pt x="24" y="110"/>
                  <a:pt x="24" y="110"/>
                </a:cubicBezTo>
                <a:cubicBezTo>
                  <a:pt x="24" y="110"/>
                  <a:pt x="24" y="110"/>
                  <a:pt x="24" y="110"/>
                </a:cubicBezTo>
                <a:lnTo>
                  <a:pt x="24" y="49"/>
                </a:lnTo>
                <a:close/>
              </a:path>
            </a:pathLst>
          </a:custGeom>
          <a:solidFill>
            <a:srgbClr val="FC6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0">
            <a:extLst>
              <a:ext uri="{FF2B5EF4-FFF2-40B4-BE49-F238E27FC236}">
                <a16:creationId xmlns="" xmlns:a16="http://schemas.microsoft.com/office/drawing/2014/main" id="{228E0554-F24E-D049-B232-056428A5750D}"/>
              </a:ext>
            </a:extLst>
          </p:cNvPr>
          <p:cNvSpPr>
            <a:spLocks/>
          </p:cNvSpPr>
          <p:nvPr/>
        </p:nvSpPr>
        <p:spPr bwMode="auto">
          <a:xfrm rot="5400000">
            <a:off x="414911" y="3708954"/>
            <a:ext cx="434460" cy="581113"/>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TextBox 32">
            <a:extLst>
              <a:ext uri="{FF2B5EF4-FFF2-40B4-BE49-F238E27FC236}">
                <a16:creationId xmlns="" xmlns:a16="http://schemas.microsoft.com/office/drawing/2014/main" id="{747E1403-3621-0940-B4C9-F2CD4B839AB1}"/>
              </a:ext>
            </a:extLst>
          </p:cNvPr>
          <p:cNvSpPr txBox="1"/>
          <p:nvPr/>
        </p:nvSpPr>
        <p:spPr>
          <a:xfrm>
            <a:off x="1276577" y="3886652"/>
            <a:ext cx="3130104" cy="707886"/>
          </a:xfrm>
          <a:prstGeom prst="rect">
            <a:avLst/>
          </a:prstGeom>
          <a:noFill/>
        </p:spPr>
        <p:txBody>
          <a:bodyPr wrap="square" rtlCol="0">
            <a:spAutoFit/>
          </a:bodyPr>
          <a:lstStyle/>
          <a:p>
            <a:r>
              <a:rPr lang="en-US" altLang="zh-CN" sz="2000" dirty="0">
                <a:solidFill>
                  <a:srgbClr val="192B36"/>
                </a:solidFill>
                <a:latin typeface="Helvetica" pitchFamily="2" charset="0"/>
                <a:ea typeface="Arial Unicode MS" pitchFamily="34" charset="-122"/>
                <a:cs typeface="Arial Unicode MS" pitchFamily="34" charset="-122"/>
              </a:rPr>
              <a:t>WTG-E </a:t>
            </a:r>
          </a:p>
          <a:p>
            <a:r>
              <a:rPr lang="en-US" altLang="zh-CN" sz="2000" dirty="0">
                <a:solidFill>
                  <a:srgbClr val="192B36"/>
                </a:solidFill>
                <a:latin typeface="Helvetica" pitchFamily="2" charset="0"/>
                <a:ea typeface="Arial Unicode MS" pitchFamily="34" charset="-122"/>
                <a:cs typeface="Arial Unicode MS" pitchFamily="34" charset="-122"/>
              </a:rPr>
              <a:t>(% increase in coverage)</a:t>
            </a:r>
            <a:endParaRPr lang="zh-CN" altLang="en-US" sz="2000" dirty="0">
              <a:solidFill>
                <a:srgbClr val="192B36"/>
              </a:solidFill>
              <a:latin typeface="Helvetica" pitchFamily="2" charset="0"/>
              <a:ea typeface="Arial Unicode MS" pitchFamily="34" charset="-122"/>
              <a:cs typeface="Arial Unicode MS" pitchFamily="34" charset="-122"/>
            </a:endParaRPr>
          </a:p>
        </p:txBody>
      </p:sp>
      <p:sp>
        <p:nvSpPr>
          <p:cNvPr id="34" name="Freeform 10">
            <a:extLst>
              <a:ext uri="{FF2B5EF4-FFF2-40B4-BE49-F238E27FC236}">
                <a16:creationId xmlns="" xmlns:a16="http://schemas.microsoft.com/office/drawing/2014/main" id="{2C9482DF-AE14-8643-A1F9-4E9B0BABED28}"/>
              </a:ext>
            </a:extLst>
          </p:cNvPr>
          <p:cNvSpPr>
            <a:spLocks/>
          </p:cNvSpPr>
          <p:nvPr/>
        </p:nvSpPr>
        <p:spPr bwMode="auto">
          <a:xfrm rot="5400000">
            <a:off x="4339856" y="3709386"/>
            <a:ext cx="434460" cy="581113"/>
          </a:xfrm>
          <a:custGeom>
            <a:avLst/>
            <a:gdLst>
              <a:gd name="T0" fmla="*/ 43 w 100"/>
              <a:gd name="T1" fmla="*/ 41 h 134"/>
              <a:gd name="T2" fmla="*/ 43 w 100"/>
              <a:gd name="T3" fmla="*/ 0 h 134"/>
              <a:gd name="T4" fmla="*/ 25 w 100"/>
              <a:gd name="T5" fmla="*/ 24 h 134"/>
              <a:gd name="T6" fmla="*/ 25 w 100"/>
              <a:gd name="T7" fmla="*/ 85 h 134"/>
              <a:gd name="T8" fmla="*/ 0 w 100"/>
              <a:gd name="T9" fmla="*/ 85 h 134"/>
              <a:gd name="T10" fmla="*/ 50 w 100"/>
              <a:gd name="T11" fmla="*/ 134 h 134"/>
              <a:gd name="T12" fmla="*/ 100 w 100"/>
              <a:gd name="T13" fmla="*/ 85 h 134"/>
              <a:gd name="T14" fmla="*/ 75 w 100"/>
              <a:gd name="T15" fmla="*/ 85 h 134"/>
              <a:gd name="T16" fmla="*/ 75 w 100"/>
              <a:gd name="T17" fmla="*/ 77 h 134"/>
              <a:gd name="T18" fmla="*/ 43 w 100"/>
              <a:gd name="T19" fmla="*/ 4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34">
                <a:moveTo>
                  <a:pt x="43" y="41"/>
                </a:moveTo>
                <a:cubicBezTo>
                  <a:pt x="43" y="0"/>
                  <a:pt x="43" y="0"/>
                  <a:pt x="43" y="0"/>
                </a:cubicBezTo>
                <a:cubicBezTo>
                  <a:pt x="33" y="3"/>
                  <a:pt x="25" y="12"/>
                  <a:pt x="25" y="24"/>
                </a:cubicBezTo>
                <a:cubicBezTo>
                  <a:pt x="25" y="85"/>
                  <a:pt x="25" y="85"/>
                  <a:pt x="25" y="85"/>
                </a:cubicBezTo>
                <a:cubicBezTo>
                  <a:pt x="0" y="85"/>
                  <a:pt x="0" y="85"/>
                  <a:pt x="0" y="85"/>
                </a:cubicBezTo>
                <a:cubicBezTo>
                  <a:pt x="50" y="134"/>
                  <a:pt x="50" y="134"/>
                  <a:pt x="50" y="134"/>
                </a:cubicBezTo>
                <a:cubicBezTo>
                  <a:pt x="100" y="85"/>
                  <a:pt x="100" y="85"/>
                  <a:pt x="100" y="85"/>
                </a:cubicBezTo>
                <a:cubicBezTo>
                  <a:pt x="75" y="85"/>
                  <a:pt x="75" y="85"/>
                  <a:pt x="75" y="85"/>
                </a:cubicBezTo>
                <a:cubicBezTo>
                  <a:pt x="75" y="77"/>
                  <a:pt x="75" y="77"/>
                  <a:pt x="75" y="77"/>
                </a:cubicBezTo>
                <a:cubicBezTo>
                  <a:pt x="57" y="75"/>
                  <a:pt x="43" y="59"/>
                  <a:pt x="43" y="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1">
            <a:extLst>
              <a:ext uri="{FF2B5EF4-FFF2-40B4-BE49-F238E27FC236}">
                <a16:creationId xmlns="" xmlns:a16="http://schemas.microsoft.com/office/drawing/2014/main" id="{879B42A2-517B-D44E-A6E2-1DEC75137FE8}"/>
              </a:ext>
            </a:extLst>
          </p:cNvPr>
          <p:cNvSpPr>
            <a:spLocks/>
          </p:cNvSpPr>
          <p:nvPr/>
        </p:nvSpPr>
        <p:spPr bwMode="auto">
          <a:xfrm rot="5400000">
            <a:off x="4633162" y="3818031"/>
            <a:ext cx="432626" cy="584779"/>
          </a:xfrm>
          <a:custGeom>
            <a:avLst/>
            <a:gdLst>
              <a:gd name="T0" fmla="*/ 25 w 100"/>
              <a:gd name="T1" fmla="*/ 49 h 135"/>
              <a:gd name="T2" fmla="*/ 0 w 100"/>
              <a:gd name="T3" fmla="*/ 49 h 135"/>
              <a:gd name="T4" fmla="*/ 51 w 100"/>
              <a:gd name="T5" fmla="*/ 0 h 135"/>
              <a:gd name="T6" fmla="*/ 100 w 100"/>
              <a:gd name="T7" fmla="*/ 49 h 135"/>
              <a:gd name="T8" fmla="*/ 75 w 100"/>
              <a:gd name="T9" fmla="*/ 49 h 135"/>
              <a:gd name="T10" fmla="*/ 75 w 100"/>
              <a:gd name="T11" fmla="*/ 110 h 135"/>
              <a:gd name="T12" fmla="*/ 75 w 100"/>
              <a:gd name="T13" fmla="*/ 110 h 135"/>
              <a:gd name="T14" fmla="*/ 50 w 100"/>
              <a:gd name="T15" fmla="*/ 135 h 135"/>
              <a:gd name="T16" fmla="*/ 25 w 100"/>
              <a:gd name="T17" fmla="*/ 110 h 135"/>
              <a:gd name="T18" fmla="*/ 25 w 100"/>
              <a:gd name="T19" fmla="*/ 110 h 135"/>
              <a:gd name="T20" fmla="*/ 25 w 100"/>
              <a:gd name="T21" fmla="*/ 110 h 135"/>
              <a:gd name="T22" fmla="*/ 25 w 100"/>
              <a:gd name="T2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35">
                <a:moveTo>
                  <a:pt x="25" y="49"/>
                </a:moveTo>
                <a:cubicBezTo>
                  <a:pt x="0" y="49"/>
                  <a:pt x="0" y="49"/>
                  <a:pt x="0" y="49"/>
                </a:cubicBezTo>
                <a:cubicBezTo>
                  <a:pt x="51" y="0"/>
                  <a:pt x="51" y="0"/>
                  <a:pt x="51" y="0"/>
                </a:cubicBezTo>
                <a:cubicBezTo>
                  <a:pt x="100" y="49"/>
                  <a:pt x="100" y="49"/>
                  <a:pt x="100" y="49"/>
                </a:cubicBezTo>
                <a:cubicBezTo>
                  <a:pt x="75" y="49"/>
                  <a:pt x="75" y="49"/>
                  <a:pt x="75" y="49"/>
                </a:cubicBezTo>
                <a:cubicBezTo>
                  <a:pt x="75" y="110"/>
                  <a:pt x="75" y="110"/>
                  <a:pt x="75" y="110"/>
                </a:cubicBezTo>
                <a:cubicBezTo>
                  <a:pt x="75" y="110"/>
                  <a:pt x="75" y="110"/>
                  <a:pt x="75" y="110"/>
                </a:cubicBezTo>
                <a:cubicBezTo>
                  <a:pt x="75" y="124"/>
                  <a:pt x="64" y="135"/>
                  <a:pt x="50" y="135"/>
                </a:cubicBezTo>
                <a:cubicBezTo>
                  <a:pt x="36" y="135"/>
                  <a:pt x="25" y="124"/>
                  <a:pt x="25" y="110"/>
                </a:cubicBezTo>
                <a:cubicBezTo>
                  <a:pt x="25" y="110"/>
                  <a:pt x="25" y="110"/>
                  <a:pt x="25" y="110"/>
                </a:cubicBezTo>
                <a:cubicBezTo>
                  <a:pt x="25" y="110"/>
                  <a:pt x="25" y="110"/>
                  <a:pt x="25" y="110"/>
                </a:cubicBezTo>
                <a:lnTo>
                  <a:pt x="25" y="49"/>
                </a:lnTo>
                <a:close/>
              </a:path>
            </a:pathLst>
          </a:custGeom>
          <a:solidFill>
            <a:srgbClr val="1C2B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TextBox 35">
            <a:extLst>
              <a:ext uri="{FF2B5EF4-FFF2-40B4-BE49-F238E27FC236}">
                <a16:creationId xmlns="" xmlns:a16="http://schemas.microsoft.com/office/drawing/2014/main" id="{5EF9DCFE-EAB5-0D48-BA46-D32FCC01EC83}"/>
              </a:ext>
            </a:extLst>
          </p:cNvPr>
          <p:cNvSpPr txBox="1"/>
          <p:nvPr/>
        </p:nvSpPr>
        <p:spPr>
          <a:xfrm>
            <a:off x="5138199" y="3903210"/>
            <a:ext cx="4201524" cy="707886"/>
          </a:xfrm>
          <a:prstGeom prst="rect">
            <a:avLst/>
          </a:prstGeom>
          <a:noFill/>
        </p:spPr>
        <p:txBody>
          <a:bodyPr wrap="square" rtlCol="0">
            <a:spAutoFit/>
          </a:bodyPr>
          <a:lstStyle/>
          <a:p>
            <a:r>
              <a:rPr lang="en-US" altLang="zh-CN" sz="2000" dirty="0">
                <a:solidFill>
                  <a:srgbClr val="192B36"/>
                </a:solidFill>
                <a:latin typeface="Helvetica" pitchFamily="2" charset="0"/>
                <a:ea typeface="Arial Unicode MS" pitchFamily="34" charset="-122"/>
                <a:cs typeface="Arial Unicode MS" pitchFamily="34" charset="-122"/>
              </a:rPr>
              <a:t>Automated Exploration Tools</a:t>
            </a:r>
          </a:p>
          <a:p>
            <a:r>
              <a:rPr lang="en-US" altLang="zh-CN" sz="2000" dirty="0">
                <a:solidFill>
                  <a:srgbClr val="192B36"/>
                </a:solidFill>
                <a:latin typeface="Helvetica" pitchFamily="2" charset="0"/>
                <a:ea typeface="Arial Unicode MS" pitchFamily="34" charset="-122"/>
                <a:cs typeface="Arial Unicode MS" pitchFamily="34" charset="-122"/>
              </a:rPr>
              <a:t>(% less time to trigger targets) </a:t>
            </a:r>
            <a:endParaRPr lang="zh-CN" altLang="en-US" sz="2000" dirty="0">
              <a:solidFill>
                <a:srgbClr val="192B36"/>
              </a:solidFill>
              <a:latin typeface="Helvetica" pitchFamily="2" charset="0"/>
              <a:ea typeface="Arial Unicode MS" pitchFamily="34" charset="-122"/>
              <a:cs typeface="Arial Unicode MS" pitchFamily="34" charset="-122"/>
            </a:endParaRPr>
          </a:p>
        </p:txBody>
      </p:sp>
      <p:pic>
        <p:nvPicPr>
          <p:cNvPr id="39" name="Picture 38">
            <a:extLst>
              <a:ext uri="{FF2B5EF4-FFF2-40B4-BE49-F238E27FC236}">
                <a16:creationId xmlns="" xmlns:a16="http://schemas.microsoft.com/office/drawing/2014/main" id="{D5401D22-BE7A-CB49-B54E-E918AD78783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9851" r="90448">
                        <a14:foregroundMark x1="19104" y1="36071" x2="19104" y2="36071"/>
                        <a14:foregroundMark x1="22090" y1="32857" x2="15821" y2="37143"/>
                        <a14:foregroundMark x1="34032" y1="38037" x2="37612" y2="41071"/>
                        <a14:foregroundMark x1="23284" y1="28929" x2="27498" y2="32500"/>
                        <a14:foregroundMark x1="68060" y1="28214" x2="81194" y2="32143"/>
                        <a14:foregroundMark x1="88358" y1="41786" x2="90448" y2="43929"/>
                        <a14:foregroundMark x1="31469" y1="58987" x2="24776" y2="67143"/>
                        <a14:foregroundMark x1="40896" y1="47500" x2="38593" y2="50307"/>
                        <a14:foregroundMark x1="24776" y1="67143" x2="24478" y2="67143"/>
                        <a14:backgroundMark x1="28955" y1="34643" x2="28358" y2="36786"/>
                        <a14:backgroundMark x1="28955" y1="32500" x2="28955" y2="39286"/>
                        <a14:backgroundMark x1="34030" y1="53929" x2="35522" y2="55000"/>
                      </a14:backgroundRemoval>
                    </a14:imgEffect>
                  </a14:imgLayer>
                </a14:imgProps>
              </a:ext>
            </a:extLst>
          </a:blip>
          <a:srcRect r="47335" b="12994"/>
          <a:stretch/>
        </p:blipFill>
        <p:spPr>
          <a:xfrm>
            <a:off x="3992459" y="1107705"/>
            <a:ext cx="432456" cy="598942"/>
          </a:xfrm>
          <a:prstGeom prst="rect">
            <a:avLst/>
          </a:prstGeom>
        </p:spPr>
      </p:pic>
      <p:pic>
        <p:nvPicPr>
          <p:cNvPr id="40" name="Picture 39">
            <a:extLst>
              <a:ext uri="{FF2B5EF4-FFF2-40B4-BE49-F238E27FC236}">
                <a16:creationId xmlns="" xmlns:a16="http://schemas.microsoft.com/office/drawing/2014/main" id="{2F5F03C4-E6A8-4B43-8DD8-F3C6CDDA3370}"/>
              </a:ext>
            </a:extLst>
          </p:cNvPr>
          <p:cNvPicPr>
            <a:picLocks noChangeAspect="1"/>
          </p:cNvPicPr>
          <p:nvPr/>
        </p:nvPicPr>
        <p:blipFill rotWithShape="1">
          <a:blip r:embed="rId3">
            <a:extLst>
              <a:ext uri="{BEBA8EAE-BF5A-486C-A8C5-ECC9F3942E4B}">
                <a14:imgProps xmlns:a14="http://schemas.microsoft.com/office/drawing/2010/main">
                  <a14:imgLayer r:embed="rId5">
                    <a14:imgEffect>
                      <a14:backgroundRemoval t="10000" b="90000" l="9851" r="90448">
                        <a14:foregroundMark x1="19104" y1="36071" x2="19104" y2="36071"/>
                        <a14:foregroundMark x1="22090" y1="32857" x2="15821" y2="37143"/>
                        <a14:foregroundMark x1="34032" y1="38037" x2="37612" y2="41071"/>
                        <a14:foregroundMark x1="23284" y1="28929" x2="27498" y2="32500"/>
                        <a14:foregroundMark x1="68060" y1="28214" x2="81194" y2="32143"/>
                        <a14:foregroundMark x1="88358" y1="41786" x2="90448" y2="43929"/>
                        <a14:foregroundMark x1="31469" y1="58987" x2="24776" y2="67143"/>
                        <a14:foregroundMark x1="40896" y1="47500" x2="38593" y2="50307"/>
                        <a14:foregroundMark x1="24776" y1="67143" x2="24478" y2="67143"/>
                        <a14:backgroundMark x1="28955" y1="34643" x2="28358" y2="36786"/>
                        <a14:backgroundMark x1="28955" y1="32500" x2="28955" y2="39286"/>
                        <a14:backgroundMark x1="34030" y1="53929" x2="35522" y2="55000"/>
                      </a14:backgroundRemoval>
                    </a14:imgEffect>
                  </a14:imgLayer>
                </a14:imgProps>
              </a:ext>
            </a:extLst>
          </a:blip>
          <a:srcRect l="50000" b="24813"/>
          <a:stretch/>
        </p:blipFill>
        <p:spPr>
          <a:xfrm>
            <a:off x="5723817" y="1100487"/>
            <a:ext cx="404882" cy="510404"/>
          </a:xfrm>
          <a:prstGeom prst="rect">
            <a:avLst/>
          </a:prstGeom>
        </p:spPr>
      </p:pic>
      <p:pic>
        <p:nvPicPr>
          <p:cNvPr id="41" name="Picture 40">
            <a:extLst>
              <a:ext uri="{FF2B5EF4-FFF2-40B4-BE49-F238E27FC236}">
                <a16:creationId xmlns="" xmlns:a16="http://schemas.microsoft.com/office/drawing/2014/main" id="{E5C41247-5B9C-2D40-A89B-20D50D6D480C}"/>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10000" b="90000" l="9851" r="90448">
                        <a14:foregroundMark x1="19104" y1="36071" x2="19104" y2="36071"/>
                        <a14:foregroundMark x1="22090" y1="32857" x2="15821" y2="37143"/>
                        <a14:foregroundMark x1="34032" y1="38037" x2="37612" y2="41071"/>
                        <a14:foregroundMark x1="23284" y1="28929" x2="27498" y2="32500"/>
                        <a14:foregroundMark x1="68060" y1="28214" x2="81194" y2="32143"/>
                        <a14:foregroundMark x1="88358" y1="41786" x2="90448" y2="43929"/>
                        <a14:foregroundMark x1="31469" y1="58987" x2="24776" y2="67143"/>
                        <a14:foregroundMark x1="40896" y1="47500" x2="38593" y2="50307"/>
                        <a14:foregroundMark x1="24776" y1="67143" x2="24478" y2="67143"/>
                        <a14:backgroundMark x1="28955" y1="34643" x2="28358" y2="36786"/>
                        <a14:backgroundMark x1="28955" y1="32500" x2="28955" y2="39286"/>
                        <a14:backgroundMark x1="34030" y1="53929" x2="35522" y2="55000"/>
                      </a14:backgroundRemoval>
                    </a14:imgEffect>
                  </a14:imgLayer>
                </a14:imgProps>
              </a:ext>
            </a:extLst>
          </a:blip>
          <a:srcRect r="47335" b="12994"/>
          <a:stretch/>
        </p:blipFill>
        <p:spPr>
          <a:xfrm>
            <a:off x="5696243" y="1646839"/>
            <a:ext cx="432456" cy="598942"/>
          </a:xfrm>
          <a:prstGeom prst="rect">
            <a:avLst/>
          </a:prstGeom>
        </p:spPr>
      </p:pic>
      <p:pic>
        <p:nvPicPr>
          <p:cNvPr id="42" name="Picture 41">
            <a:extLst>
              <a:ext uri="{FF2B5EF4-FFF2-40B4-BE49-F238E27FC236}">
                <a16:creationId xmlns="" xmlns:a16="http://schemas.microsoft.com/office/drawing/2014/main" id="{97DE3275-7AB5-944B-A082-4B3CBBD2BB79}"/>
              </a:ext>
            </a:extLst>
          </p:cNvPr>
          <p:cNvPicPr>
            <a:picLocks noChangeAspect="1"/>
          </p:cNvPicPr>
          <p:nvPr/>
        </p:nvPicPr>
        <p:blipFill rotWithShape="1">
          <a:blip r:embed="rId3">
            <a:extLst>
              <a:ext uri="{BEBA8EAE-BF5A-486C-A8C5-ECC9F3942E4B}">
                <a14:imgProps xmlns:a14="http://schemas.microsoft.com/office/drawing/2010/main">
                  <a14:imgLayer r:embed="rId7">
                    <a14:imgEffect>
                      <a14:backgroundRemoval t="10000" b="90000" l="9851" r="90448">
                        <a14:foregroundMark x1="19104" y1="36071" x2="19104" y2="36071"/>
                        <a14:foregroundMark x1="22090" y1="32857" x2="15821" y2="37143"/>
                        <a14:foregroundMark x1="34032" y1="38037" x2="37612" y2="41071"/>
                        <a14:foregroundMark x1="23284" y1="28929" x2="27498" y2="32500"/>
                        <a14:foregroundMark x1="68060" y1="28214" x2="81194" y2="32143"/>
                        <a14:foregroundMark x1="88358" y1="41786" x2="90448" y2="43929"/>
                        <a14:foregroundMark x1="31469" y1="58987" x2="24776" y2="67143"/>
                        <a14:foregroundMark x1="40896" y1="47500" x2="38593" y2="50307"/>
                        <a14:foregroundMark x1="24776" y1="67143" x2="24478" y2="67143"/>
                        <a14:backgroundMark x1="28955" y1="34643" x2="28358" y2="36786"/>
                        <a14:backgroundMark x1="28955" y1="32500" x2="28955" y2="39286"/>
                        <a14:backgroundMark x1="34030" y1="53929" x2="35522" y2="55000"/>
                      </a14:backgroundRemoval>
                    </a14:imgEffect>
                  </a14:imgLayer>
                </a14:imgProps>
              </a:ext>
            </a:extLst>
          </a:blip>
          <a:srcRect l="50000" b="24813"/>
          <a:stretch/>
        </p:blipFill>
        <p:spPr>
          <a:xfrm>
            <a:off x="4029007" y="1656198"/>
            <a:ext cx="404882" cy="510404"/>
          </a:xfrm>
          <a:prstGeom prst="rect">
            <a:avLst/>
          </a:prstGeom>
        </p:spPr>
      </p:pic>
      <p:pic>
        <p:nvPicPr>
          <p:cNvPr id="43" name="Picture 42">
            <a:extLst>
              <a:ext uri="{FF2B5EF4-FFF2-40B4-BE49-F238E27FC236}">
                <a16:creationId xmlns="" xmlns:a16="http://schemas.microsoft.com/office/drawing/2014/main" id="{75A2C612-2BC5-FC42-9FE4-A7382A1A1BD0}"/>
              </a:ext>
            </a:extLst>
          </p:cNvPr>
          <p:cNvPicPr>
            <a:picLocks noChangeAspect="1"/>
          </p:cNvPicPr>
          <p:nvPr/>
        </p:nvPicPr>
        <p:blipFill rotWithShape="1">
          <a:blip r:embed="rId3">
            <a:extLst>
              <a:ext uri="{BEBA8EAE-BF5A-486C-A8C5-ECC9F3942E4B}">
                <a14:imgProps xmlns:a14="http://schemas.microsoft.com/office/drawing/2010/main">
                  <a14:imgLayer r:embed="rId8">
                    <a14:imgEffect>
                      <a14:backgroundRemoval t="10000" b="90000" l="9851" r="90448">
                        <a14:foregroundMark x1="19104" y1="36071" x2="19104" y2="36071"/>
                        <a14:foregroundMark x1="22090" y1="32857" x2="15821" y2="37143"/>
                        <a14:foregroundMark x1="34032" y1="38037" x2="37612" y2="41071"/>
                        <a14:foregroundMark x1="23284" y1="28929" x2="27498" y2="32500"/>
                        <a14:foregroundMark x1="68060" y1="28214" x2="81194" y2="32143"/>
                        <a14:foregroundMark x1="88358" y1="41786" x2="90448" y2="43929"/>
                        <a14:foregroundMark x1="31469" y1="58987" x2="24776" y2="67143"/>
                        <a14:foregroundMark x1="40896" y1="47500" x2="38593" y2="50307"/>
                        <a14:foregroundMark x1="24776" y1="67143" x2="24478" y2="67143"/>
                        <a14:backgroundMark x1="28955" y1="34643" x2="28358" y2="36786"/>
                        <a14:backgroundMark x1="28955" y1="32500" x2="28955" y2="39286"/>
                        <a14:backgroundMark x1="34030" y1="53929" x2="35522" y2="55000"/>
                      </a14:backgroundRemoval>
                    </a14:imgEffect>
                  </a14:imgLayer>
                </a14:imgProps>
              </a:ext>
            </a:extLst>
          </a:blip>
          <a:srcRect r="47335" b="12994"/>
          <a:stretch/>
        </p:blipFill>
        <p:spPr>
          <a:xfrm>
            <a:off x="3987974" y="2249077"/>
            <a:ext cx="432456" cy="598942"/>
          </a:xfrm>
          <a:prstGeom prst="rect">
            <a:avLst/>
          </a:prstGeom>
        </p:spPr>
      </p:pic>
      <p:pic>
        <p:nvPicPr>
          <p:cNvPr id="44" name="Picture 43">
            <a:extLst>
              <a:ext uri="{FF2B5EF4-FFF2-40B4-BE49-F238E27FC236}">
                <a16:creationId xmlns="" xmlns:a16="http://schemas.microsoft.com/office/drawing/2014/main" id="{592095C1-CB27-E146-BB34-177432A1D003}"/>
              </a:ext>
            </a:extLst>
          </p:cNvPr>
          <p:cNvPicPr>
            <a:picLocks noChangeAspect="1"/>
          </p:cNvPicPr>
          <p:nvPr/>
        </p:nvPicPr>
        <p:blipFill rotWithShape="1">
          <a:blip r:embed="rId3">
            <a:extLst>
              <a:ext uri="{BEBA8EAE-BF5A-486C-A8C5-ECC9F3942E4B}">
                <a14:imgProps xmlns:a14="http://schemas.microsoft.com/office/drawing/2010/main">
                  <a14:imgLayer r:embed="rId9">
                    <a14:imgEffect>
                      <a14:backgroundRemoval t="10000" b="90000" l="9851" r="90448">
                        <a14:foregroundMark x1="19104" y1="36071" x2="19104" y2="36071"/>
                        <a14:foregroundMark x1="22090" y1="32857" x2="15821" y2="37143"/>
                        <a14:foregroundMark x1="34032" y1="38037" x2="37612" y2="41071"/>
                        <a14:foregroundMark x1="23284" y1="28929" x2="27498" y2="32500"/>
                        <a14:foregroundMark x1="68060" y1="28214" x2="81194" y2="32143"/>
                        <a14:foregroundMark x1="88358" y1="41786" x2="90448" y2="43929"/>
                        <a14:foregroundMark x1="31469" y1="58987" x2="24776" y2="67143"/>
                        <a14:foregroundMark x1="40896" y1="47500" x2="38593" y2="50307"/>
                        <a14:foregroundMark x1="24776" y1="67143" x2="24478" y2="67143"/>
                        <a14:backgroundMark x1="28955" y1="34643" x2="28358" y2="36786"/>
                        <a14:backgroundMark x1="28955" y1="32500" x2="28955" y2="39286"/>
                        <a14:backgroundMark x1="34030" y1="53929" x2="35522" y2="55000"/>
                      </a14:backgroundRemoval>
                    </a14:imgEffect>
                  </a14:imgLayer>
                </a14:imgProps>
              </a:ext>
            </a:extLst>
          </a:blip>
          <a:srcRect r="47335" b="12994"/>
          <a:stretch/>
        </p:blipFill>
        <p:spPr>
          <a:xfrm>
            <a:off x="5723817" y="2227158"/>
            <a:ext cx="432456" cy="598942"/>
          </a:xfrm>
          <a:prstGeom prst="rect">
            <a:avLst/>
          </a:prstGeom>
        </p:spPr>
      </p:pic>
      <p:sp>
        <p:nvSpPr>
          <p:cNvPr id="45" name="Freeform 222">
            <a:extLst>
              <a:ext uri="{FF2B5EF4-FFF2-40B4-BE49-F238E27FC236}">
                <a16:creationId xmlns="" xmlns:a16="http://schemas.microsoft.com/office/drawing/2014/main" id="{FACC9FB9-185B-DA4D-9FF3-10EF0DF335BB}"/>
              </a:ext>
            </a:extLst>
          </p:cNvPr>
          <p:cNvSpPr>
            <a:spLocks noEditPoints="1"/>
          </p:cNvSpPr>
          <p:nvPr/>
        </p:nvSpPr>
        <p:spPr bwMode="auto">
          <a:xfrm>
            <a:off x="2725118" y="5734977"/>
            <a:ext cx="275235" cy="276405"/>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46A4DB"/>
          </a:solidFill>
          <a:ln>
            <a:noFill/>
          </a:ln>
        </p:spPr>
        <p:txBody>
          <a:bodyPr vert="horz" wrap="square" lIns="103675" tIns="51838" rIns="103675" bIns="51838" numCol="1" anchor="t" anchorCtr="0" compatLnSpc="1">
            <a:prstTxWarp prst="textNoShape">
              <a:avLst/>
            </a:prstTxWarp>
          </a:bodyPr>
          <a:lstStyle/>
          <a:p>
            <a:pPr marL="0" marR="0" lvl="0" indent="0" defTabSz="863935"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7E7E7E"/>
              </a:solidFill>
              <a:effectLst/>
              <a:uLnTx/>
              <a:uFillTx/>
              <a:latin typeface="Calibri Light"/>
              <a:ea typeface="+mn-ea"/>
            </a:endParaRPr>
          </a:p>
        </p:txBody>
      </p:sp>
      <p:sp>
        <p:nvSpPr>
          <p:cNvPr id="46" name="Freeform 222">
            <a:extLst>
              <a:ext uri="{FF2B5EF4-FFF2-40B4-BE49-F238E27FC236}">
                <a16:creationId xmlns="" xmlns:a16="http://schemas.microsoft.com/office/drawing/2014/main" id="{21604334-5BC2-154C-A165-CC3074F2DE7F}"/>
              </a:ext>
            </a:extLst>
          </p:cNvPr>
          <p:cNvSpPr>
            <a:spLocks noEditPoints="1"/>
          </p:cNvSpPr>
          <p:nvPr/>
        </p:nvSpPr>
        <p:spPr bwMode="auto">
          <a:xfrm>
            <a:off x="4066584" y="5734977"/>
            <a:ext cx="275235" cy="276405"/>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46A4DB"/>
          </a:solidFill>
          <a:ln>
            <a:noFill/>
          </a:ln>
        </p:spPr>
        <p:txBody>
          <a:bodyPr vert="horz" wrap="square" lIns="103675" tIns="51838" rIns="103675" bIns="51838" numCol="1" anchor="t" anchorCtr="0" compatLnSpc="1">
            <a:prstTxWarp prst="textNoShape">
              <a:avLst/>
            </a:prstTxWarp>
          </a:bodyPr>
          <a:lstStyle/>
          <a:p>
            <a:pPr marL="0" marR="0" lvl="0" indent="0" defTabSz="863935"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7E7E7E"/>
              </a:solidFill>
              <a:effectLst/>
              <a:uLnTx/>
              <a:uFillTx/>
              <a:latin typeface="Calibri Light"/>
              <a:ea typeface="+mn-ea"/>
            </a:endParaRPr>
          </a:p>
        </p:txBody>
      </p:sp>
      <p:sp>
        <p:nvSpPr>
          <p:cNvPr id="47" name="Freeform 222">
            <a:extLst>
              <a:ext uri="{FF2B5EF4-FFF2-40B4-BE49-F238E27FC236}">
                <a16:creationId xmlns="" xmlns:a16="http://schemas.microsoft.com/office/drawing/2014/main" id="{10368FDC-A94E-FF4C-90AC-BA6410E7B862}"/>
              </a:ext>
            </a:extLst>
          </p:cNvPr>
          <p:cNvSpPr>
            <a:spLocks noEditPoints="1"/>
          </p:cNvSpPr>
          <p:nvPr/>
        </p:nvSpPr>
        <p:spPr bwMode="auto">
          <a:xfrm>
            <a:off x="4066583" y="5233996"/>
            <a:ext cx="275235" cy="276405"/>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46A4DB"/>
          </a:solidFill>
          <a:ln>
            <a:noFill/>
          </a:ln>
        </p:spPr>
        <p:txBody>
          <a:bodyPr vert="horz" wrap="square" lIns="103675" tIns="51838" rIns="103675" bIns="51838" numCol="1" anchor="t" anchorCtr="0" compatLnSpc="1">
            <a:prstTxWarp prst="textNoShape">
              <a:avLst/>
            </a:prstTxWarp>
          </a:bodyPr>
          <a:lstStyle/>
          <a:p>
            <a:pPr marL="0" marR="0" lvl="0" indent="0" defTabSz="863935"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7E7E7E"/>
              </a:solidFill>
              <a:effectLst/>
              <a:uLnTx/>
              <a:uFillTx/>
              <a:latin typeface="Calibri Light"/>
              <a:ea typeface="+mn-ea"/>
            </a:endParaRPr>
          </a:p>
        </p:txBody>
      </p:sp>
      <p:sp>
        <p:nvSpPr>
          <p:cNvPr id="48" name="Freeform 222">
            <a:extLst>
              <a:ext uri="{FF2B5EF4-FFF2-40B4-BE49-F238E27FC236}">
                <a16:creationId xmlns="" xmlns:a16="http://schemas.microsoft.com/office/drawing/2014/main" id="{453D219F-6639-5A49-BBA9-D25E46686875}"/>
              </a:ext>
            </a:extLst>
          </p:cNvPr>
          <p:cNvSpPr>
            <a:spLocks noEditPoints="1"/>
          </p:cNvSpPr>
          <p:nvPr/>
        </p:nvSpPr>
        <p:spPr bwMode="auto">
          <a:xfrm>
            <a:off x="6963726" y="5218771"/>
            <a:ext cx="275235" cy="276405"/>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46A4DB"/>
          </a:solidFill>
          <a:ln>
            <a:noFill/>
          </a:ln>
        </p:spPr>
        <p:txBody>
          <a:bodyPr vert="horz" wrap="square" lIns="103675" tIns="51838" rIns="103675" bIns="51838" numCol="1" anchor="t" anchorCtr="0" compatLnSpc="1">
            <a:prstTxWarp prst="textNoShape">
              <a:avLst/>
            </a:prstTxWarp>
          </a:bodyPr>
          <a:lstStyle/>
          <a:p>
            <a:pPr marL="0" marR="0" lvl="0" indent="0" defTabSz="863935"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7E7E7E"/>
              </a:solidFill>
              <a:effectLst/>
              <a:uLnTx/>
              <a:uFillTx/>
              <a:latin typeface="Calibri Light"/>
              <a:ea typeface="+mn-ea"/>
            </a:endParaRPr>
          </a:p>
        </p:txBody>
      </p:sp>
      <p:sp>
        <p:nvSpPr>
          <p:cNvPr id="49" name="Freeform 222">
            <a:extLst>
              <a:ext uri="{FF2B5EF4-FFF2-40B4-BE49-F238E27FC236}">
                <a16:creationId xmlns="" xmlns:a16="http://schemas.microsoft.com/office/drawing/2014/main" id="{F4AC6ECD-572E-6242-A10A-9BDD9AEA84DB}"/>
              </a:ext>
            </a:extLst>
          </p:cNvPr>
          <p:cNvSpPr>
            <a:spLocks noEditPoints="1"/>
          </p:cNvSpPr>
          <p:nvPr/>
        </p:nvSpPr>
        <p:spPr bwMode="auto">
          <a:xfrm>
            <a:off x="6963726" y="5733742"/>
            <a:ext cx="275235" cy="276405"/>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46A4DB"/>
          </a:solidFill>
          <a:ln>
            <a:noFill/>
          </a:ln>
        </p:spPr>
        <p:txBody>
          <a:bodyPr vert="horz" wrap="square" lIns="103675" tIns="51838" rIns="103675" bIns="51838" numCol="1" anchor="t" anchorCtr="0" compatLnSpc="1">
            <a:prstTxWarp prst="textNoShape">
              <a:avLst/>
            </a:prstTxWarp>
          </a:bodyPr>
          <a:lstStyle/>
          <a:p>
            <a:pPr marL="0" marR="0" lvl="0" indent="0" defTabSz="863935"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7E7E7E"/>
              </a:solidFill>
              <a:effectLst/>
              <a:uLnTx/>
              <a:uFillTx/>
              <a:latin typeface="Calibri Light"/>
              <a:ea typeface="+mn-ea"/>
            </a:endParaRPr>
          </a:p>
        </p:txBody>
      </p:sp>
      <p:sp>
        <p:nvSpPr>
          <p:cNvPr id="50" name="Freeform 222">
            <a:extLst>
              <a:ext uri="{FF2B5EF4-FFF2-40B4-BE49-F238E27FC236}">
                <a16:creationId xmlns="" xmlns:a16="http://schemas.microsoft.com/office/drawing/2014/main" id="{C68356AD-266C-F240-9074-631CAA7EC41F}"/>
              </a:ext>
            </a:extLst>
          </p:cNvPr>
          <p:cNvSpPr>
            <a:spLocks noEditPoints="1"/>
          </p:cNvSpPr>
          <p:nvPr/>
        </p:nvSpPr>
        <p:spPr bwMode="auto">
          <a:xfrm>
            <a:off x="8310613" y="5218771"/>
            <a:ext cx="275235" cy="276405"/>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46A4DB"/>
          </a:solidFill>
          <a:ln>
            <a:noFill/>
          </a:ln>
        </p:spPr>
        <p:txBody>
          <a:bodyPr vert="horz" wrap="square" lIns="103675" tIns="51838" rIns="103675" bIns="51838" numCol="1" anchor="t" anchorCtr="0" compatLnSpc="1">
            <a:prstTxWarp prst="textNoShape">
              <a:avLst/>
            </a:prstTxWarp>
          </a:bodyPr>
          <a:lstStyle/>
          <a:p>
            <a:pPr marL="0" marR="0" lvl="0" indent="0" defTabSz="863935"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7E7E7E"/>
              </a:solidFill>
              <a:effectLst/>
              <a:uLnTx/>
              <a:uFillTx/>
              <a:latin typeface="Calibri Light"/>
              <a:ea typeface="+mn-ea"/>
            </a:endParaRPr>
          </a:p>
        </p:txBody>
      </p:sp>
      <p:sp>
        <p:nvSpPr>
          <p:cNvPr id="51" name="Freeform 222">
            <a:extLst>
              <a:ext uri="{FF2B5EF4-FFF2-40B4-BE49-F238E27FC236}">
                <a16:creationId xmlns="" xmlns:a16="http://schemas.microsoft.com/office/drawing/2014/main" id="{E71B8FB6-63D4-4446-9D1C-252D36DC9E8B}"/>
              </a:ext>
            </a:extLst>
          </p:cNvPr>
          <p:cNvSpPr>
            <a:spLocks noEditPoints="1"/>
          </p:cNvSpPr>
          <p:nvPr/>
        </p:nvSpPr>
        <p:spPr bwMode="auto">
          <a:xfrm>
            <a:off x="8310613" y="5733741"/>
            <a:ext cx="275235" cy="276405"/>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46A4DB"/>
          </a:solidFill>
          <a:ln>
            <a:noFill/>
          </a:ln>
        </p:spPr>
        <p:txBody>
          <a:bodyPr vert="horz" wrap="square" lIns="103675" tIns="51838" rIns="103675" bIns="51838" numCol="1" anchor="t" anchorCtr="0" compatLnSpc="1">
            <a:prstTxWarp prst="textNoShape">
              <a:avLst/>
            </a:prstTxWarp>
          </a:bodyPr>
          <a:lstStyle/>
          <a:p>
            <a:pPr marL="0" marR="0" lvl="0" indent="0" defTabSz="863935"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7E7E7E"/>
              </a:solidFill>
              <a:effectLst/>
              <a:uLnTx/>
              <a:uFillTx/>
              <a:latin typeface="Calibri Light"/>
              <a:ea typeface="+mn-ea"/>
            </a:endParaRPr>
          </a:p>
        </p:txBody>
      </p:sp>
    </p:spTree>
    <p:extLst>
      <p:ext uri="{BB962C8B-B14F-4D97-AF65-F5344CB8AC3E}">
        <p14:creationId xmlns:p14="http://schemas.microsoft.com/office/powerpoint/2010/main" val="238904969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6F43DE2C-41C0-8D4A-B60E-F61606FEA9E7}"/>
              </a:ext>
            </a:extLst>
          </p:cNvPr>
          <p:cNvSpPr>
            <a:spLocks noGrp="1"/>
          </p:cNvSpPr>
          <p:nvPr>
            <p:ph type="sldNum" sz="quarter" idx="12"/>
          </p:nvPr>
        </p:nvSpPr>
        <p:spPr/>
        <p:txBody>
          <a:bodyPr/>
          <a:lstStyle/>
          <a:p>
            <a:fld id="{2534258D-A105-D340-9178-2A982C00D22F}" type="slidenum">
              <a:rPr lang="en-US" smtClean="0"/>
              <a:pPr/>
              <a:t>2</a:t>
            </a:fld>
            <a:endParaRPr lang="en-US"/>
          </a:p>
        </p:txBody>
      </p:sp>
      <p:sp>
        <p:nvSpPr>
          <p:cNvPr id="43" name="文本框 5">
            <a:extLst>
              <a:ext uri="{FF2B5EF4-FFF2-40B4-BE49-F238E27FC236}">
                <a16:creationId xmlns="" xmlns:a16="http://schemas.microsoft.com/office/drawing/2014/main" id="{7A40CCFD-1BE0-3045-8BF7-CA0D4E47A0B8}"/>
              </a:ext>
            </a:extLst>
          </p:cNvPr>
          <p:cNvSpPr txBox="1"/>
          <p:nvPr/>
        </p:nvSpPr>
        <p:spPr>
          <a:xfrm>
            <a:off x="436802" y="123605"/>
            <a:ext cx="5101722" cy="461665"/>
          </a:xfrm>
          <a:prstGeom prst="rect">
            <a:avLst/>
          </a:prstGeom>
          <a:noFill/>
        </p:spPr>
        <p:txBody>
          <a:bodyPr wrap="square" rtlCol="0">
            <a:spAutoFit/>
          </a:bodyPr>
          <a:lstStyle/>
          <a:p>
            <a:r>
              <a:rPr lang="en-US" sz="2400" b="1" dirty="0">
                <a:solidFill>
                  <a:srgbClr val="FC611D"/>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Motivation</a:t>
            </a:r>
            <a:endParaRPr lang="zh-CN" altLang="en-US" sz="2400" b="1" dirty="0">
              <a:solidFill>
                <a:srgbClr val="FC611D"/>
              </a:solidFill>
              <a:latin typeface="Helvetica Neue Condensed" panose="02000503000000020004" pitchFamily="2" charset="0"/>
              <a:cs typeface="Helvetica Neue Condensed" panose="02000503000000020004" pitchFamily="2" charset="0"/>
            </a:endParaRPr>
          </a:p>
        </p:txBody>
      </p:sp>
      <p:sp>
        <p:nvSpPr>
          <p:cNvPr id="52" name="TextBox 51">
            <a:extLst>
              <a:ext uri="{FF2B5EF4-FFF2-40B4-BE49-F238E27FC236}">
                <a16:creationId xmlns="" xmlns:a16="http://schemas.microsoft.com/office/drawing/2014/main" id="{957FA964-DD46-F54B-8C21-AAE8CB855793}"/>
              </a:ext>
            </a:extLst>
          </p:cNvPr>
          <p:cNvSpPr txBox="1"/>
          <p:nvPr/>
        </p:nvSpPr>
        <p:spPr>
          <a:xfrm>
            <a:off x="50717" y="3774235"/>
            <a:ext cx="2424012" cy="646331"/>
          </a:xfrm>
          <a:prstGeom prst="rect">
            <a:avLst/>
          </a:prstGeom>
          <a:noFill/>
        </p:spPr>
        <p:txBody>
          <a:bodyPr wrap="square" rtlCol="0" anchor="ctr">
            <a:spAutoFit/>
          </a:bodyPr>
          <a:lstStyle/>
          <a:p>
            <a:pPr algn="ctr"/>
            <a:r>
              <a:rPr lang="en-US" altLang="zh-CN" sz="3600" b="1" dirty="0">
                <a:latin typeface="HelveticaNeueLT Pro 65 Md" pitchFamily="34" charset="0"/>
              </a:rPr>
              <a:t>Bob</a:t>
            </a:r>
          </a:p>
        </p:txBody>
      </p:sp>
      <p:sp>
        <p:nvSpPr>
          <p:cNvPr id="60" name="TextBox 59">
            <a:extLst>
              <a:ext uri="{FF2B5EF4-FFF2-40B4-BE49-F238E27FC236}">
                <a16:creationId xmlns="" xmlns:a16="http://schemas.microsoft.com/office/drawing/2014/main" id="{FB711185-AE1E-124E-A581-6BC47DB90572}"/>
              </a:ext>
            </a:extLst>
          </p:cNvPr>
          <p:cNvSpPr txBox="1"/>
          <p:nvPr/>
        </p:nvSpPr>
        <p:spPr>
          <a:xfrm>
            <a:off x="4212257" y="796253"/>
            <a:ext cx="3807090" cy="830997"/>
          </a:xfrm>
          <a:prstGeom prst="rect">
            <a:avLst/>
          </a:prstGeom>
          <a:noFill/>
        </p:spPr>
        <p:txBody>
          <a:bodyPr wrap="square" rtlCol="0" anchor="ctr">
            <a:spAutoFit/>
          </a:bodyPr>
          <a:lstStyle/>
          <a:p>
            <a:r>
              <a:rPr lang="en-CA" altLang="zh-CN" sz="2400" dirty="0">
                <a:solidFill>
                  <a:srgbClr val="192B36"/>
                </a:solidFill>
                <a:latin typeface="Helvetica" pitchFamily="2" charset="0"/>
              </a:rPr>
              <a:t>Check app permissions requested from Facebook</a:t>
            </a:r>
            <a:endParaRPr lang="zh-CN" altLang="en-US" sz="2400" dirty="0">
              <a:solidFill>
                <a:srgbClr val="192B36"/>
              </a:solidFill>
              <a:latin typeface="Helvetica" pitchFamily="2" charset="0"/>
            </a:endParaRPr>
          </a:p>
        </p:txBody>
      </p:sp>
      <p:sp>
        <p:nvSpPr>
          <p:cNvPr id="61" name="TextBox 60">
            <a:extLst>
              <a:ext uri="{FF2B5EF4-FFF2-40B4-BE49-F238E27FC236}">
                <a16:creationId xmlns="" xmlns:a16="http://schemas.microsoft.com/office/drawing/2014/main" id="{170468E5-D87A-6A46-8D5D-95212EECF8D0}"/>
              </a:ext>
            </a:extLst>
          </p:cNvPr>
          <p:cNvSpPr txBox="1"/>
          <p:nvPr/>
        </p:nvSpPr>
        <p:spPr>
          <a:xfrm>
            <a:off x="4212257" y="1530277"/>
            <a:ext cx="3373125" cy="400110"/>
          </a:xfrm>
          <a:prstGeom prst="rect">
            <a:avLst/>
          </a:prstGeom>
          <a:noFill/>
        </p:spPr>
        <p:txBody>
          <a:bodyPr wrap="square" rtlCol="0" anchor="ctr">
            <a:spAutoFit/>
          </a:bodyPr>
          <a:lstStyle/>
          <a:p>
            <a:r>
              <a:rPr lang="en-CA" altLang="zh-CN" sz="2000" dirty="0">
                <a:latin typeface="Helvetica" pitchFamily="2" charset="0"/>
              </a:rPr>
              <a:t>(e.g. friend list, user likes)</a:t>
            </a:r>
            <a:endParaRPr lang="zh-CN" altLang="en-US" sz="2000" dirty="0">
              <a:latin typeface="Helvetica" pitchFamily="2" charset="0"/>
            </a:endParaRPr>
          </a:p>
        </p:txBody>
      </p:sp>
      <p:sp>
        <p:nvSpPr>
          <p:cNvPr id="62" name="TextBox 61">
            <a:extLst>
              <a:ext uri="{FF2B5EF4-FFF2-40B4-BE49-F238E27FC236}">
                <a16:creationId xmlns="" xmlns:a16="http://schemas.microsoft.com/office/drawing/2014/main" id="{CF683F43-BCFE-1849-8B34-50AC6C7A1F01}"/>
              </a:ext>
            </a:extLst>
          </p:cNvPr>
          <p:cNvSpPr txBox="1"/>
          <p:nvPr/>
        </p:nvSpPr>
        <p:spPr>
          <a:xfrm>
            <a:off x="2735967" y="840450"/>
            <a:ext cx="1476290" cy="1080000"/>
          </a:xfrm>
          <a:prstGeom prst="rect">
            <a:avLst/>
          </a:prstGeom>
          <a:solidFill>
            <a:srgbClr val="C00000"/>
          </a:solidFill>
        </p:spPr>
        <p:txBody>
          <a:bodyPr wrap="square" rtlCol="0" anchor="ctr">
            <a:noAutofit/>
          </a:bodyPr>
          <a:lstStyle/>
          <a:p>
            <a:pPr algn="ctr"/>
            <a:r>
              <a:rPr lang="en-CA" altLang="zh-CN" sz="3200" b="1" dirty="0">
                <a:solidFill>
                  <a:schemeClr val="bg1"/>
                </a:solidFill>
                <a:latin typeface="Helvetica" pitchFamily="2" charset="0"/>
              </a:rPr>
              <a:t>GOAL</a:t>
            </a:r>
            <a:endParaRPr lang="zh-CN" altLang="en-US" sz="3200" b="1" dirty="0">
              <a:solidFill>
                <a:schemeClr val="bg1"/>
              </a:solidFill>
              <a:latin typeface="Helvetica" pitchFamily="2" charset="0"/>
            </a:endParaRPr>
          </a:p>
        </p:txBody>
      </p:sp>
      <p:pic>
        <p:nvPicPr>
          <p:cNvPr id="4" name="Picture 3">
            <a:extLst>
              <a:ext uri="{FF2B5EF4-FFF2-40B4-BE49-F238E27FC236}">
                <a16:creationId xmlns="" xmlns:a16="http://schemas.microsoft.com/office/drawing/2014/main" id="{BEA32F37-8384-8545-915E-771D97FA5B32}"/>
              </a:ext>
            </a:extLst>
          </p:cNvPr>
          <p:cNvPicPr>
            <a:picLocks noChangeAspect="1"/>
          </p:cNvPicPr>
          <p:nvPr/>
        </p:nvPicPr>
        <p:blipFill rotWithShape="1">
          <a:blip r:embed="rId5"/>
          <a:srcRect l="3683" t="16320" r="53878" b="13420"/>
          <a:stretch/>
        </p:blipFill>
        <p:spPr>
          <a:xfrm>
            <a:off x="2807299" y="2864104"/>
            <a:ext cx="1847648" cy="3136426"/>
          </a:xfrm>
          <a:prstGeom prst="rect">
            <a:avLst/>
          </a:prstGeom>
        </p:spPr>
      </p:pic>
      <p:sp>
        <p:nvSpPr>
          <p:cNvPr id="22" name="TextBox 21">
            <a:extLst>
              <a:ext uri="{FF2B5EF4-FFF2-40B4-BE49-F238E27FC236}">
                <a16:creationId xmlns="" xmlns:a16="http://schemas.microsoft.com/office/drawing/2014/main" id="{AE231C0E-0B83-744F-8D51-A5804CAA448A}"/>
              </a:ext>
            </a:extLst>
          </p:cNvPr>
          <p:cNvSpPr txBox="1"/>
          <p:nvPr/>
        </p:nvSpPr>
        <p:spPr>
          <a:xfrm>
            <a:off x="2631025" y="2199438"/>
            <a:ext cx="5388322" cy="707886"/>
          </a:xfrm>
          <a:prstGeom prst="rect">
            <a:avLst/>
          </a:prstGeom>
          <a:noFill/>
        </p:spPr>
        <p:txBody>
          <a:bodyPr wrap="square" rtlCol="0" anchor="ctr">
            <a:spAutoFit/>
          </a:bodyPr>
          <a:lstStyle/>
          <a:p>
            <a:r>
              <a:rPr lang="en-CA" altLang="zh-CN" sz="2000" dirty="0">
                <a:solidFill>
                  <a:srgbClr val="192B36"/>
                </a:solidFill>
                <a:latin typeface="Helvetica" pitchFamily="2" charset="0"/>
              </a:rPr>
              <a:t>To get the list of permissions, Bob needs to explore the app driven by this goal:</a:t>
            </a:r>
            <a:endParaRPr lang="zh-CN" altLang="en-US" sz="2000" dirty="0">
              <a:solidFill>
                <a:srgbClr val="192B36"/>
              </a:solidFill>
              <a:latin typeface="Helvetica" pitchFamily="2" charset="0"/>
            </a:endParaRPr>
          </a:p>
        </p:txBody>
      </p:sp>
      <p:sp>
        <p:nvSpPr>
          <p:cNvPr id="24" name="TextBox 23">
            <a:extLst>
              <a:ext uri="{FF2B5EF4-FFF2-40B4-BE49-F238E27FC236}">
                <a16:creationId xmlns="" xmlns:a16="http://schemas.microsoft.com/office/drawing/2014/main" id="{BBCCFD92-1564-1E4A-9961-42D945976592}"/>
              </a:ext>
            </a:extLst>
          </p:cNvPr>
          <p:cNvSpPr txBox="1"/>
          <p:nvPr/>
        </p:nvSpPr>
        <p:spPr>
          <a:xfrm>
            <a:off x="3149000" y="5957310"/>
            <a:ext cx="2874580" cy="400110"/>
          </a:xfrm>
          <a:prstGeom prst="rect">
            <a:avLst/>
          </a:prstGeom>
          <a:noFill/>
        </p:spPr>
        <p:txBody>
          <a:bodyPr wrap="square" rtlCol="0" anchor="ctr">
            <a:spAutoFit/>
          </a:bodyPr>
          <a:lstStyle/>
          <a:p>
            <a:r>
              <a:rPr lang="en-CA" altLang="zh-CN" sz="2000" dirty="0">
                <a:solidFill>
                  <a:srgbClr val="192B36"/>
                </a:solidFill>
                <a:latin typeface="Helvetica" pitchFamily="2" charset="0"/>
              </a:rPr>
              <a:t>Facebook login screen</a:t>
            </a:r>
            <a:endParaRPr lang="zh-CN" altLang="en-US" sz="2000" dirty="0">
              <a:solidFill>
                <a:srgbClr val="192B36"/>
              </a:solidFill>
              <a:latin typeface="Helvetica" pitchFamily="2" charset="0"/>
            </a:endParaRPr>
          </a:p>
        </p:txBody>
      </p:sp>
      <p:sp>
        <p:nvSpPr>
          <p:cNvPr id="26" name="Rectangle 25">
            <a:extLst>
              <a:ext uri="{FF2B5EF4-FFF2-40B4-BE49-F238E27FC236}">
                <a16:creationId xmlns="" xmlns:a16="http://schemas.microsoft.com/office/drawing/2014/main" id="{C1DE3A1C-51EA-2640-A043-7AA6748F4F93}"/>
              </a:ext>
            </a:extLst>
          </p:cNvPr>
          <p:cNvSpPr/>
          <p:nvPr/>
        </p:nvSpPr>
        <p:spPr>
          <a:xfrm>
            <a:off x="5283239" y="3466459"/>
            <a:ext cx="3416132" cy="954107"/>
          </a:xfrm>
          <a:prstGeom prst="rect">
            <a:avLst/>
          </a:prstGeom>
          <a:solidFill>
            <a:schemeClr val="bg1"/>
          </a:solidFill>
          <a:ln>
            <a:solidFill>
              <a:schemeClr val="tx1"/>
            </a:solidFill>
          </a:ln>
        </p:spPr>
        <p:txBody>
          <a:bodyPr wrap="square">
            <a:spAutoFit/>
          </a:bodyPr>
          <a:lstStyle/>
          <a:p>
            <a:r>
              <a:rPr lang="en-US" sz="1400" dirty="0"/>
              <a:t>01:   </a:t>
            </a:r>
            <a:r>
              <a:rPr lang="en-US" sz="1400" dirty="0" err="1"/>
              <a:t>LoginManager.getInstance</a:t>
            </a:r>
            <a:r>
              <a:rPr lang="en-US" sz="1400" dirty="0"/>
              <a:t>().</a:t>
            </a:r>
          </a:p>
          <a:p>
            <a:r>
              <a:rPr lang="en-US" sz="1400" dirty="0"/>
              <a:t>02:	</a:t>
            </a:r>
            <a:r>
              <a:rPr lang="en-US" sz="1400" dirty="0" err="1"/>
              <a:t>logInWithReadPermissions</a:t>
            </a:r>
            <a:r>
              <a:rPr lang="en-US" sz="1400" dirty="0"/>
              <a:t>(</a:t>
            </a:r>
          </a:p>
          <a:p>
            <a:r>
              <a:rPr lang="en-US" sz="1400" dirty="0"/>
              <a:t>03:	</a:t>
            </a:r>
            <a:r>
              <a:rPr lang="en-US" sz="1400" dirty="0" err="1"/>
              <a:t>fragmentOrActivity</a:t>
            </a:r>
            <a:r>
              <a:rPr lang="en-US" sz="1400" dirty="0"/>
              <a:t>, </a:t>
            </a:r>
          </a:p>
          <a:p>
            <a:r>
              <a:rPr lang="en-US" sz="1400" dirty="0"/>
              <a:t>04:	</a:t>
            </a:r>
            <a:r>
              <a:rPr lang="en-US" sz="1400" dirty="0" err="1"/>
              <a:t>Arrays.asList</a:t>
            </a:r>
            <a:r>
              <a:rPr lang="en-US" sz="1400" dirty="0"/>
              <a:t>("</a:t>
            </a:r>
            <a:r>
              <a:rPr lang="en-US" sz="1400" dirty="0" err="1"/>
              <a:t>user_friends</a:t>
            </a:r>
            <a:r>
              <a:rPr lang="en-US" sz="1400" dirty="0"/>
              <a:t>"));</a:t>
            </a:r>
          </a:p>
        </p:txBody>
      </p:sp>
      <p:grpSp>
        <p:nvGrpSpPr>
          <p:cNvPr id="27" name="Group 26">
            <a:extLst>
              <a:ext uri="{FF2B5EF4-FFF2-40B4-BE49-F238E27FC236}">
                <a16:creationId xmlns="" xmlns:a16="http://schemas.microsoft.com/office/drawing/2014/main" id="{E844FDCC-7366-434C-A8C2-BEF7510577DC}"/>
              </a:ext>
            </a:extLst>
          </p:cNvPr>
          <p:cNvGrpSpPr/>
          <p:nvPr/>
        </p:nvGrpSpPr>
        <p:grpSpPr>
          <a:xfrm>
            <a:off x="5283239" y="4429029"/>
            <a:ext cx="379127" cy="364639"/>
            <a:chOff x="6334736" y="4488006"/>
            <a:chExt cx="683125" cy="647372"/>
          </a:xfrm>
        </p:grpSpPr>
        <p:sp>
          <p:nvSpPr>
            <p:cNvPr id="28" name="矩形 4">
              <a:extLst>
                <a:ext uri="{FF2B5EF4-FFF2-40B4-BE49-F238E27FC236}">
                  <a16:creationId xmlns="" xmlns:a16="http://schemas.microsoft.com/office/drawing/2014/main" id="{BF4D1DAA-C4CA-7D43-B1D1-16FCDD2F80C5}"/>
                </a:ext>
              </a:extLst>
            </p:cNvPr>
            <p:cNvSpPr/>
            <p:nvPr/>
          </p:nvSpPr>
          <p:spPr>
            <a:xfrm>
              <a:off x="6334736" y="4488006"/>
              <a:ext cx="683125" cy="647372"/>
            </a:xfrm>
            <a:prstGeom prst="rect">
              <a:avLst/>
            </a:prstGeom>
            <a:solidFill>
              <a:srgbClr val="1A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 xmlns:a16="http://schemas.microsoft.com/office/drawing/2014/main" id="{50972376-2A46-8642-9510-709183B03CE3}"/>
                </a:ext>
              </a:extLst>
            </p:cNvPr>
            <p:cNvGrpSpPr/>
            <p:nvPr/>
          </p:nvGrpSpPr>
          <p:grpSpPr>
            <a:xfrm rot="2700000">
              <a:off x="6489370" y="4587056"/>
              <a:ext cx="373856" cy="449273"/>
              <a:chOff x="2416174" y="5307073"/>
              <a:chExt cx="896525" cy="1077378"/>
            </a:xfrm>
            <a:solidFill>
              <a:schemeClr val="bg1"/>
            </a:solidFill>
          </p:grpSpPr>
          <p:sp>
            <p:nvSpPr>
              <p:cNvPr id="30" name="矩形 29">
                <a:extLst>
                  <a:ext uri="{FF2B5EF4-FFF2-40B4-BE49-F238E27FC236}">
                    <a16:creationId xmlns="" xmlns:a16="http://schemas.microsoft.com/office/drawing/2014/main" id="{74C3EF88-8F10-DC4C-9767-DE5147DFF738}"/>
                  </a:ext>
                </a:extLst>
              </p:cNvPr>
              <p:cNvSpPr/>
              <p:nvPr/>
            </p:nvSpPr>
            <p:spPr>
              <a:xfrm>
                <a:off x="2416175" y="5397500"/>
                <a:ext cx="190500" cy="895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 xmlns:a16="http://schemas.microsoft.com/office/drawing/2014/main" id="{6BDB19A8-89DB-ED45-A568-9A38D0655716}"/>
                  </a:ext>
                </a:extLst>
              </p:cNvPr>
              <p:cNvSpPr/>
              <p:nvPr/>
            </p:nvSpPr>
            <p:spPr>
              <a:xfrm rot="16200000">
                <a:off x="2769187" y="5044488"/>
                <a:ext cx="190500" cy="89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 xmlns:a16="http://schemas.microsoft.com/office/drawing/2014/main" id="{727B5853-5983-B04F-A5C2-B272CA1E0F0C}"/>
                  </a:ext>
                </a:extLst>
              </p:cNvPr>
              <p:cNvSpPr/>
              <p:nvPr/>
            </p:nvSpPr>
            <p:spPr>
              <a:xfrm rot="8100000">
                <a:off x="2769187" y="5307073"/>
                <a:ext cx="190500" cy="10773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3" name="Rectangle 32">
            <a:extLst>
              <a:ext uri="{FF2B5EF4-FFF2-40B4-BE49-F238E27FC236}">
                <a16:creationId xmlns="" xmlns:a16="http://schemas.microsoft.com/office/drawing/2014/main" id="{68DEF6E2-45D2-754F-BD1C-38F6CF288F73}"/>
              </a:ext>
            </a:extLst>
          </p:cNvPr>
          <p:cNvSpPr/>
          <p:nvPr/>
        </p:nvSpPr>
        <p:spPr>
          <a:xfrm>
            <a:off x="5670539" y="4367611"/>
            <a:ext cx="867689" cy="461665"/>
          </a:xfrm>
          <a:prstGeom prst="rect">
            <a:avLst/>
          </a:prstGeom>
          <a:noFill/>
        </p:spPr>
        <p:txBody>
          <a:bodyPr wrap="square">
            <a:spAutoFit/>
          </a:bodyPr>
          <a:lstStyle/>
          <a:p>
            <a:pPr marL="0" lvl="1"/>
            <a:r>
              <a:rPr lang="en-US" sz="2400" dirty="0">
                <a:solidFill>
                  <a:srgbClr val="1A2B37"/>
                </a:solidFill>
                <a:latin typeface="+mj-lt"/>
              </a:rPr>
              <a:t>API</a:t>
            </a:r>
          </a:p>
        </p:txBody>
      </p:sp>
      <p:grpSp>
        <p:nvGrpSpPr>
          <p:cNvPr id="34" name="Group 33">
            <a:extLst>
              <a:ext uri="{FF2B5EF4-FFF2-40B4-BE49-F238E27FC236}">
                <a16:creationId xmlns="" xmlns:a16="http://schemas.microsoft.com/office/drawing/2014/main" id="{5F91004F-3EF8-B642-B48D-5AF3B459E418}"/>
              </a:ext>
            </a:extLst>
          </p:cNvPr>
          <p:cNvGrpSpPr/>
          <p:nvPr/>
        </p:nvGrpSpPr>
        <p:grpSpPr>
          <a:xfrm>
            <a:off x="2798100" y="5975046"/>
            <a:ext cx="379127" cy="364639"/>
            <a:chOff x="6334736" y="4488006"/>
            <a:chExt cx="683125" cy="647372"/>
          </a:xfrm>
        </p:grpSpPr>
        <p:sp>
          <p:nvSpPr>
            <p:cNvPr id="38" name="矩形 4">
              <a:extLst>
                <a:ext uri="{FF2B5EF4-FFF2-40B4-BE49-F238E27FC236}">
                  <a16:creationId xmlns="" xmlns:a16="http://schemas.microsoft.com/office/drawing/2014/main" id="{5A67B7D6-C19D-1C49-8988-4AAAC605757B}"/>
                </a:ext>
              </a:extLst>
            </p:cNvPr>
            <p:cNvSpPr/>
            <p:nvPr/>
          </p:nvSpPr>
          <p:spPr>
            <a:xfrm>
              <a:off x="6334736" y="4488006"/>
              <a:ext cx="683125" cy="647372"/>
            </a:xfrm>
            <a:prstGeom prst="rect">
              <a:avLst/>
            </a:prstGeom>
            <a:solidFill>
              <a:srgbClr val="1A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28">
              <a:extLst>
                <a:ext uri="{FF2B5EF4-FFF2-40B4-BE49-F238E27FC236}">
                  <a16:creationId xmlns="" xmlns:a16="http://schemas.microsoft.com/office/drawing/2014/main" id="{7EB27876-8824-0542-BD5B-EF35EAE3775F}"/>
                </a:ext>
              </a:extLst>
            </p:cNvPr>
            <p:cNvGrpSpPr/>
            <p:nvPr/>
          </p:nvGrpSpPr>
          <p:grpSpPr>
            <a:xfrm rot="2700000">
              <a:off x="6489370" y="4587056"/>
              <a:ext cx="373856" cy="449273"/>
              <a:chOff x="2416174" y="5307073"/>
              <a:chExt cx="896525" cy="1077378"/>
            </a:xfrm>
            <a:solidFill>
              <a:schemeClr val="bg1"/>
            </a:solidFill>
          </p:grpSpPr>
          <p:sp>
            <p:nvSpPr>
              <p:cNvPr id="44" name="矩形 29">
                <a:extLst>
                  <a:ext uri="{FF2B5EF4-FFF2-40B4-BE49-F238E27FC236}">
                    <a16:creationId xmlns="" xmlns:a16="http://schemas.microsoft.com/office/drawing/2014/main" id="{2E467A59-DD0F-A543-9572-079B40F34219}"/>
                  </a:ext>
                </a:extLst>
              </p:cNvPr>
              <p:cNvSpPr/>
              <p:nvPr/>
            </p:nvSpPr>
            <p:spPr>
              <a:xfrm>
                <a:off x="2416175" y="5397500"/>
                <a:ext cx="190500" cy="895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30">
                <a:extLst>
                  <a:ext uri="{FF2B5EF4-FFF2-40B4-BE49-F238E27FC236}">
                    <a16:creationId xmlns="" xmlns:a16="http://schemas.microsoft.com/office/drawing/2014/main" id="{D63FB320-3317-B44C-ABE3-5C430E6434B2}"/>
                  </a:ext>
                </a:extLst>
              </p:cNvPr>
              <p:cNvSpPr/>
              <p:nvPr/>
            </p:nvSpPr>
            <p:spPr>
              <a:xfrm rot="16200000">
                <a:off x="2769187" y="5044488"/>
                <a:ext cx="190500" cy="89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31">
                <a:extLst>
                  <a:ext uri="{FF2B5EF4-FFF2-40B4-BE49-F238E27FC236}">
                    <a16:creationId xmlns="" xmlns:a16="http://schemas.microsoft.com/office/drawing/2014/main" id="{D9009A88-4CDA-7547-BEDE-022A789ED360}"/>
                  </a:ext>
                </a:extLst>
              </p:cNvPr>
              <p:cNvSpPr/>
              <p:nvPr/>
            </p:nvSpPr>
            <p:spPr>
              <a:xfrm rot="8100000">
                <a:off x="2769187" y="5307073"/>
                <a:ext cx="190500" cy="10773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Picture 1">
            <a:extLst>
              <a:ext uri="{FF2B5EF4-FFF2-40B4-BE49-F238E27FC236}">
                <a16:creationId xmlns="" xmlns:a16="http://schemas.microsoft.com/office/drawing/2014/main" id="{BCCF1C15-559F-7045-829D-90F8FFA1FD6F}"/>
              </a:ext>
            </a:extLst>
          </p:cNvPr>
          <p:cNvPicPr>
            <a:picLocks noChangeAspect="1"/>
          </p:cNvPicPr>
          <p:nvPr/>
        </p:nvPicPr>
        <p:blipFill>
          <a:blip r:embed="rId6"/>
          <a:stretch>
            <a:fillRect/>
          </a:stretch>
        </p:blipFill>
        <p:spPr>
          <a:xfrm>
            <a:off x="-247434" y="1524725"/>
            <a:ext cx="3045624" cy="3099889"/>
          </a:xfrm>
          <a:prstGeom prst="rect">
            <a:avLst/>
          </a:prstGeom>
        </p:spPr>
      </p:pic>
      <p:sp>
        <p:nvSpPr>
          <p:cNvPr id="54" name="Rectangle 5">
            <a:extLst>
              <a:ext uri="{FF2B5EF4-FFF2-40B4-BE49-F238E27FC236}">
                <a16:creationId xmlns="" xmlns:a16="http://schemas.microsoft.com/office/drawing/2014/main" id="{4EFE198D-31E4-3D41-98BC-27FE4A5D7F13}"/>
              </a:ext>
            </a:extLst>
          </p:cNvPr>
          <p:cNvSpPr>
            <a:spLocks noChangeArrowheads="1"/>
          </p:cNvSpPr>
          <p:nvPr/>
        </p:nvSpPr>
        <p:spPr bwMode="auto">
          <a:xfrm>
            <a:off x="140002" y="6545972"/>
            <a:ext cx="2917046" cy="324613"/>
          </a:xfrm>
          <a:prstGeom prst="rect">
            <a:avLst/>
          </a:prstGeom>
          <a:solidFill>
            <a:srgbClr val="FC611F"/>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5" name="TextBox 54">
            <a:extLst>
              <a:ext uri="{FF2B5EF4-FFF2-40B4-BE49-F238E27FC236}">
                <a16:creationId xmlns="" xmlns:a16="http://schemas.microsoft.com/office/drawing/2014/main" id="{F4850E47-1BC4-1E48-92FD-18A291607350}"/>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Introduction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56" name="Rectangle 5">
            <a:extLst>
              <a:ext uri="{FF2B5EF4-FFF2-40B4-BE49-F238E27FC236}">
                <a16:creationId xmlns="" xmlns:a16="http://schemas.microsoft.com/office/drawing/2014/main" id="{33A3516F-9518-1B4F-92A1-49EABA19FECB}"/>
              </a:ext>
            </a:extLst>
          </p:cNvPr>
          <p:cNvSpPr>
            <a:spLocks noChangeArrowheads="1"/>
          </p:cNvSpPr>
          <p:nvPr/>
        </p:nvSpPr>
        <p:spPr bwMode="auto">
          <a:xfrm>
            <a:off x="3114048"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7" name="Rectangle 5">
            <a:extLst>
              <a:ext uri="{FF2B5EF4-FFF2-40B4-BE49-F238E27FC236}">
                <a16:creationId xmlns="" xmlns:a16="http://schemas.microsoft.com/office/drawing/2014/main" id="{181CE157-953D-AB4D-84B7-BD692E9B2502}"/>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58" name="TextBox 57">
            <a:extLst>
              <a:ext uri="{FF2B5EF4-FFF2-40B4-BE49-F238E27FC236}">
                <a16:creationId xmlns="" xmlns:a16="http://schemas.microsoft.com/office/drawing/2014/main" id="{87DD69ED-51FE-6242-B0C8-E00B922A62D4}"/>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59" name="TextBox 58">
            <a:extLst>
              <a:ext uri="{FF2B5EF4-FFF2-40B4-BE49-F238E27FC236}">
                <a16:creationId xmlns="" xmlns:a16="http://schemas.microsoft.com/office/drawing/2014/main" id="{D7AF88B3-B8BD-1745-9563-0FFF3E2EC07A}"/>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Tree>
    <p:custDataLst>
      <p:tags r:id="rId1"/>
    </p:custDataLst>
    <p:extLst>
      <p:ext uri="{BB962C8B-B14F-4D97-AF65-F5344CB8AC3E}">
        <p14:creationId xmlns:p14="http://schemas.microsoft.com/office/powerpoint/2010/main" val="3351127185"/>
      </p:ext>
    </p:extLst>
  </p:cSld>
  <p:clrMapOvr>
    <a:masterClrMapping/>
  </p:clrMapOvr>
  <mc:AlternateContent xmlns:mc="http://schemas.openxmlformats.org/markup-compatibility/2006">
    <mc:Choice xmlns="" xmlns:p159="http://schemas.microsoft.com/office/powerpoint/2015/09/main" Requires="p159">
      <p:transition spd="slow" advTm="82945">
        <p159:morph option="byObject"/>
      </p:transition>
    </mc:Choice>
    <mc:Fallback>
      <p:transition xmlns:p14="http://schemas.microsoft.com/office/powerpoint/2010/main" spd="slow" advTm="82945">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BC29A42-51A2-6D48-8874-2AC9BA44AC51}"/>
              </a:ext>
            </a:extLst>
          </p:cNvPr>
          <p:cNvSpPr>
            <a:spLocks noGrp="1"/>
          </p:cNvSpPr>
          <p:nvPr>
            <p:ph type="sldNum" sz="quarter" idx="12"/>
          </p:nvPr>
        </p:nvSpPr>
        <p:spPr/>
        <p:txBody>
          <a:bodyPr/>
          <a:lstStyle/>
          <a:p>
            <a:fld id="{2534258D-A105-D340-9178-2A982C00D22F}" type="slidenum">
              <a:rPr lang="en-US" smtClean="0"/>
              <a:pPr/>
              <a:t>20</a:t>
            </a:fld>
            <a:endParaRPr lang="en-US" dirty="0"/>
          </a:p>
        </p:txBody>
      </p:sp>
      <p:sp>
        <p:nvSpPr>
          <p:cNvPr id="3" name="Rectangle 5">
            <a:extLst>
              <a:ext uri="{FF2B5EF4-FFF2-40B4-BE49-F238E27FC236}">
                <a16:creationId xmlns="" xmlns:a16="http://schemas.microsoft.com/office/drawing/2014/main" id="{61108744-BD8F-CC46-8D40-35C77FBB0B12}"/>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 name="TextBox 3">
            <a:extLst>
              <a:ext uri="{FF2B5EF4-FFF2-40B4-BE49-F238E27FC236}">
                <a16:creationId xmlns="" xmlns:a16="http://schemas.microsoft.com/office/drawing/2014/main" id="{CD5C27DD-132E-EC42-B135-A1DB6B6FF1B0}"/>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5" name="Rectangle 5">
            <a:extLst>
              <a:ext uri="{FF2B5EF4-FFF2-40B4-BE49-F238E27FC236}">
                <a16:creationId xmlns="" xmlns:a16="http://schemas.microsoft.com/office/drawing/2014/main" id="{3CDF65CF-5FBB-6542-B27D-BD419D80415A}"/>
              </a:ext>
            </a:extLst>
          </p:cNvPr>
          <p:cNvSpPr>
            <a:spLocks noChangeArrowheads="1"/>
          </p:cNvSpPr>
          <p:nvPr/>
        </p:nvSpPr>
        <p:spPr bwMode="auto">
          <a:xfrm>
            <a:off x="3114048" y="6545971"/>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6" name="Rectangle 5">
            <a:extLst>
              <a:ext uri="{FF2B5EF4-FFF2-40B4-BE49-F238E27FC236}">
                <a16:creationId xmlns="" xmlns:a16="http://schemas.microsoft.com/office/drawing/2014/main" id="{5E050DE8-E566-A54C-A664-4547A869B3BB}"/>
              </a:ext>
            </a:extLst>
          </p:cNvPr>
          <p:cNvSpPr>
            <a:spLocks noChangeArrowheads="1"/>
          </p:cNvSpPr>
          <p:nvPr/>
        </p:nvSpPr>
        <p:spPr bwMode="auto">
          <a:xfrm>
            <a:off x="6088094" y="6545971"/>
            <a:ext cx="2917046" cy="324613"/>
          </a:xfrm>
          <a:prstGeom prst="rect">
            <a:avLst/>
          </a:prstGeom>
          <a:solidFill>
            <a:srgbClr val="FFC543"/>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7" name="TextBox 6">
            <a:extLst>
              <a:ext uri="{FF2B5EF4-FFF2-40B4-BE49-F238E27FC236}">
                <a16:creationId xmlns="" xmlns:a16="http://schemas.microsoft.com/office/drawing/2014/main" id="{6582328F-87D5-4C46-98F5-DFEAD6395481}"/>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8" name="TextBox 7">
            <a:extLst>
              <a:ext uri="{FF2B5EF4-FFF2-40B4-BE49-F238E27FC236}">
                <a16:creationId xmlns="" xmlns:a16="http://schemas.microsoft.com/office/drawing/2014/main" id="{584FA079-239B-9742-AE89-B8D04CF2F61A}"/>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Evaluation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pic>
        <p:nvPicPr>
          <p:cNvPr id="9" name="Picture 8">
            <a:extLst>
              <a:ext uri="{FF2B5EF4-FFF2-40B4-BE49-F238E27FC236}">
                <a16:creationId xmlns="" xmlns:a16="http://schemas.microsoft.com/office/drawing/2014/main" id="{1BF3ABC8-D765-2045-A476-4D7A2B44C260}"/>
              </a:ext>
            </a:extLst>
          </p:cNvPr>
          <p:cNvPicPr>
            <a:picLocks noChangeAspect="1"/>
          </p:cNvPicPr>
          <p:nvPr/>
        </p:nvPicPr>
        <p:blipFill>
          <a:blip r:embed="rId2"/>
          <a:stretch>
            <a:fillRect/>
          </a:stretch>
        </p:blipFill>
        <p:spPr>
          <a:xfrm>
            <a:off x="1283147" y="672559"/>
            <a:ext cx="891249" cy="935332"/>
          </a:xfrm>
          <a:prstGeom prst="rect">
            <a:avLst/>
          </a:prstGeom>
        </p:spPr>
      </p:pic>
      <p:grpSp>
        <p:nvGrpSpPr>
          <p:cNvPr id="10" name="Group 9">
            <a:extLst>
              <a:ext uri="{FF2B5EF4-FFF2-40B4-BE49-F238E27FC236}">
                <a16:creationId xmlns="" xmlns:a16="http://schemas.microsoft.com/office/drawing/2014/main" id="{D7F26629-9CC4-8A4B-B271-53899DC64402}"/>
              </a:ext>
            </a:extLst>
          </p:cNvPr>
          <p:cNvGrpSpPr/>
          <p:nvPr/>
        </p:nvGrpSpPr>
        <p:grpSpPr>
          <a:xfrm>
            <a:off x="505339" y="672559"/>
            <a:ext cx="777808" cy="863008"/>
            <a:chOff x="949351" y="2186361"/>
            <a:chExt cx="1221542" cy="1242639"/>
          </a:xfrm>
        </p:grpSpPr>
        <p:pic>
          <p:nvPicPr>
            <p:cNvPr id="11" name="Picture 10">
              <a:extLst>
                <a:ext uri="{FF2B5EF4-FFF2-40B4-BE49-F238E27FC236}">
                  <a16:creationId xmlns="" xmlns:a16="http://schemas.microsoft.com/office/drawing/2014/main" id="{5FE81161-17C4-3E47-87FF-E3B9CCBFA02E}"/>
                </a:ext>
              </a:extLst>
            </p:cNvPr>
            <p:cNvPicPr>
              <a:picLocks noChangeAspect="1"/>
            </p:cNvPicPr>
            <p:nvPr/>
          </p:nvPicPr>
          <p:blipFill rotWithShape="1">
            <a:blip r:embed="rId3"/>
            <a:srcRect l="25924" t="22516"/>
            <a:stretch/>
          </p:blipFill>
          <p:spPr>
            <a:xfrm>
              <a:off x="1087181" y="3130695"/>
              <a:ext cx="1083712" cy="298305"/>
            </a:xfrm>
            <a:prstGeom prst="rect">
              <a:avLst/>
            </a:prstGeom>
          </p:spPr>
        </p:pic>
        <p:pic>
          <p:nvPicPr>
            <p:cNvPr id="12" name="Picture 11">
              <a:extLst>
                <a:ext uri="{FF2B5EF4-FFF2-40B4-BE49-F238E27FC236}">
                  <a16:creationId xmlns="" xmlns:a16="http://schemas.microsoft.com/office/drawing/2014/main" id="{98A83ECE-6FD6-E540-86B3-019DB9B186E4}"/>
                </a:ext>
              </a:extLst>
            </p:cNvPr>
            <p:cNvPicPr>
              <a:picLocks noChangeAspect="1"/>
            </p:cNvPicPr>
            <p:nvPr/>
          </p:nvPicPr>
          <p:blipFill rotWithShape="1">
            <a:blip r:embed="rId3"/>
            <a:srcRect l="-6132" t="-9782" r="75086" b="-7555"/>
            <a:stretch/>
          </p:blipFill>
          <p:spPr>
            <a:xfrm>
              <a:off x="949351" y="2186361"/>
              <a:ext cx="1083711" cy="1077815"/>
            </a:xfrm>
            <a:prstGeom prst="rect">
              <a:avLst/>
            </a:prstGeom>
          </p:spPr>
        </p:pic>
      </p:grpSp>
      <p:sp>
        <p:nvSpPr>
          <p:cNvPr id="13" name="TextBox 12">
            <a:extLst>
              <a:ext uri="{FF2B5EF4-FFF2-40B4-BE49-F238E27FC236}">
                <a16:creationId xmlns="" xmlns:a16="http://schemas.microsoft.com/office/drawing/2014/main" id="{CF2505EE-F95F-CB4C-8128-577CFFC30B3C}"/>
              </a:ext>
            </a:extLst>
          </p:cNvPr>
          <p:cNvSpPr txBox="1"/>
          <p:nvPr/>
        </p:nvSpPr>
        <p:spPr>
          <a:xfrm>
            <a:off x="2174396" y="755325"/>
            <a:ext cx="6093350" cy="400110"/>
          </a:xfrm>
          <a:prstGeom prst="rect">
            <a:avLst/>
          </a:prstGeom>
          <a:noFill/>
        </p:spPr>
        <p:txBody>
          <a:bodyPr wrap="square" rtlCol="0" anchor="ctr">
            <a:spAutoFit/>
          </a:bodyPr>
          <a:lstStyle/>
          <a:p>
            <a:r>
              <a:rPr lang="en-US" altLang="zh-CN" sz="2000" dirty="0">
                <a:solidFill>
                  <a:srgbClr val="1A2B37"/>
                </a:solidFill>
                <a:latin typeface="HelveticaNeueLT Pro 65 Md" pitchFamily="34" charset="0"/>
              </a:rPr>
              <a:t>36 open-source apps that are also in Google Play</a:t>
            </a:r>
            <a:endParaRPr lang="zh-CN" altLang="en-US" sz="2000" dirty="0">
              <a:solidFill>
                <a:srgbClr val="1A2B37"/>
              </a:solidFill>
              <a:latin typeface="HelveticaNeueLT Pro 65 Md" pitchFamily="34" charset="0"/>
            </a:endParaRPr>
          </a:p>
        </p:txBody>
      </p:sp>
      <p:sp>
        <p:nvSpPr>
          <p:cNvPr id="14" name="TextBox 13">
            <a:extLst>
              <a:ext uri="{FF2B5EF4-FFF2-40B4-BE49-F238E27FC236}">
                <a16:creationId xmlns="" xmlns:a16="http://schemas.microsoft.com/office/drawing/2014/main" id="{AEBC6BA5-9DAA-1146-8538-C25FC6CC2BBB}"/>
              </a:ext>
            </a:extLst>
          </p:cNvPr>
          <p:cNvSpPr txBox="1"/>
          <p:nvPr/>
        </p:nvSpPr>
        <p:spPr>
          <a:xfrm>
            <a:off x="2181825" y="1133491"/>
            <a:ext cx="6885702" cy="400110"/>
          </a:xfrm>
          <a:prstGeom prst="rect">
            <a:avLst/>
          </a:prstGeom>
          <a:noFill/>
        </p:spPr>
        <p:txBody>
          <a:bodyPr wrap="square" rtlCol="0" anchor="ctr">
            <a:spAutoFit/>
          </a:bodyPr>
          <a:lstStyle/>
          <a:p>
            <a:r>
              <a:rPr lang="en-US" altLang="zh-CN" sz="2000" dirty="0">
                <a:solidFill>
                  <a:srgbClr val="1A2B37"/>
                </a:solidFill>
                <a:latin typeface="HelveticaNeueLT Pro 65 Md" pitchFamily="34" charset="0"/>
              </a:rPr>
              <a:t>Collect all reachable </a:t>
            </a:r>
            <a:r>
              <a:rPr lang="en-US" altLang="zh-CN" sz="2000" dirty="0" err="1">
                <a:solidFill>
                  <a:srgbClr val="1A2B37"/>
                </a:solidFill>
                <a:latin typeface="Hack" panose="020B0609030202020204" pitchFamily="49" charset="0"/>
                <a:ea typeface="Hack" panose="020B0609030202020204" pitchFamily="49" charset="0"/>
                <a:cs typeface="Hack" panose="020B0609030202020204" pitchFamily="49" charset="0"/>
              </a:rPr>
              <a:t>URL.openConnection</a:t>
            </a:r>
            <a:r>
              <a:rPr lang="en-US" altLang="zh-CN" sz="2000" dirty="0">
                <a:solidFill>
                  <a:srgbClr val="1A2B37"/>
                </a:solidFill>
                <a:latin typeface="HelveticaNeueLT Pro 65 Md" pitchFamily="34" charset="0"/>
              </a:rPr>
              <a:t> statements</a:t>
            </a:r>
          </a:p>
        </p:txBody>
      </p:sp>
      <p:sp>
        <p:nvSpPr>
          <p:cNvPr id="20" name="矩形 17">
            <a:extLst>
              <a:ext uri="{FF2B5EF4-FFF2-40B4-BE49-F238E27FC236}">
                <a16:creationId xmlns="" xmlns:a16="http://schemas.microsoft.com/office/drawing/2014/main" id="{7AAC017B-66D0-BD4C-9CC2-3CCC6E109AC3}"/>
              </a:ext>
            </a:extLst>
          </p:cNvPr>
          <p:cNvSpPr/>
          <p:nvPr/>
        </p:nvSpPr>
        <p:spPr>
          <a:xfrm>
            <a:off x="5010821" y="2011439"/>
            <a:ext cx="3855386" cy="460253"/>
          </a:xfrm>
          <a:prstGeom prst="rect">
            <a:avLst/>
          </a:prstGeom>
          <a:solidFill>
            <a:srgbClr val="405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92B36"/>
              </a:solidFill>
            </a:endParaRPr>
          </a:p>
        </p:txBody>
      </p:sp>
      <p:sp>
        <p:nvSpPr>
          <p:cNvPr id="21" name="矩形 17">
            <a:extLst>
              <a:ext uri="{FF2B5EF4-FFF2-40B4-BE49-F238E27FC236}">
                <a16:creationId xmlns="" xmlns:a16="http://schemas.microsoft.com/office/drawing/2014/main" id="{DD12751E-9795-1F40-8163-B5C9069DD71F}"/>
              </a:ext>
            </a:extLst>
          </p:cNvPr>
          <p:cNvSpPr/>
          <p:nvPr/>
        </p:nvSpPr>
        <p:spPr>
          <a:xfrm>
            <a:off x="5018248" y="2010522"/>
            <a:ext cx="432861" cy="460253"/>
          </a:xfrm>
          <a:prstGeom prst="rect">
            <a:avLst/>
          </a:prstGeom>
          <a:solidFill>
            <a:srgbClr val="1A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2B36"/>
              </a:solidFill>
            </a:endParaRPr>
          </a:p>
        </p:txBody>
      </p:sp>
      <p:sp>
        <p:nvSpPr>
          <p:cNvPr id="22" name="Rectangle 21">
            <a:extLst>
              <a:ext uri="{FF2B5EF4-FFF2-40B4-BE49-F238E27FC236}">
                <a16:creationId xmlns="" xmlns:a16="http://schemas.microsoft.com/office/drawing/2014/main" id="{D43E92CF-21FC-7541-9BF9-594078778DDE}"/>
              </a:ext>
            </a:extLst>
          </p:cNvPr>
          <p:cNvSpPr/>
          <p:nvPr/>
        </p:nvSpPr>
        <p:spPr>
          <a:xfrm>
            <a:off x="5071011" y="2040593"/>
            <a:ext cx="327334" cy="400110"/>
          </a:xfrm>
          <a:prstGeom prst="rect">
            <a:avLst/>
          </a:prstGeom>
        </p:spPr>
        <p:txBody>
          <a:bodyPr wrap="none">
            <a:spAutoFit/>
          </a:bodyPr>
          <a:lstStyle/>
          <a:p>
            <a:r>
              <a:rPr lang="en-US"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a:t>
            </a:r>
            <a:endParaRPr lang="en-US" sz="2000" b="1" dirty="0">
              <a:solidFill>
                <a:schemeClr val="bg1"/>
              </a:solidFill>
            </a:endParaRPr>
          </a:p>
        </p:txBody>
      </p:sp>
      <p:sp>
        <p:nvSpPr>
          <p:cNvPr id="23" name="Rectangle 22">
            <a:extLst>
              <a:ext uri="{FF2B5EF4-FFF2-40B4-BE49-F238E27FC236}">
                <a16:creationId xmlns="" xmlns:a16="http://schemas.microsoft.com/office/drawing/2014/main" id="{5F1CB768-E0F9-5443-A7E7-0FEC2E9F8A95}"/>
              </a:ext>
            </a:extLst>
          </p:cNvPr>
          <p:cNvSpPr/>
          <p:nvPr/>
        </p:nvSpPr>
        <p:spPr>
          <a:xfrm>
            <a:off x="5436638" y="2017261"/>
            <a:ext cx="3429569" cy="400110"/>
          </a:xfrm>
          <a:prstGeom prst="rect">
            <a:avLst/>
          </a:prstGeom>
          <a:noFill/>
        </p:spPr>
        <p:txBody>
          <a:bodyPr wrap="square">
            <a:spAutoFit/>
          </a:bodyPr>
          <a:lstStyle/>
          <a:p>
            <a:pPr marL="0" lvl="1"/>
            <a:r>
              <a:rPr lang="en-US" sz="2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Inaccuracy of static analysis</a:t>
            </a:r>
          </a:p>
        </p:txBody>
      </p:sp>
      <p:sp>
        <p:nvSpPr>
          <p:cNvPr id="24" name="矩形 17">
            <a:extLst>
              <a:ext uri="{FF2B5EF4-FFF2-40B4-BE49-F238E27FC236}">
                <a16:creationId xmlns="" xmlns:a16="http://schemas.microsoft.com/office/drawing/2014/main" id="{662DDF57-36C6-1F4F-8AE5-13940323E50D}"/>
              </a:ext>
            </a:extLst>
          </p:cNvPr>
          <p:cNvSpPr/>
          <p:nvPr/>
        </p:nvSpPr>
        <p:spPr>
          <a:xfrm>
            <a:off x="5010820" y="2468356"/>
            <a:ext cx="3855385" cy="629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92B36"/>
              </a:solidFill>
            </a:endParaRPr>
          </a:p>
        </p:txBody>
      </p:sp>
      <p:sp>
        <p:nvSpPr>
          <p:cNvPr id="30" name="Rectangle 29">
            <a:extLst>
              <a:ext uri="{FF2B5EF4-FFF2-40B4-BE49-F238E27FC236}">
                <a16:creationId xmlns="" xmlns:a16="http://schemas.microsoft.com/office/drawing/2014/main" id="{5A155850-52A7-D141-9BD0-BFEA3208D43E}"/>
              </a:ext>
            </a:extLst>
          </p:cNvPr>
          <p:cNvSpPr/>
          <p:nvPr/>
        </p:nvSpPr>
        <p:spPr>
          <a:xfrm>
            <a:off x="5088213" y="2470646"/>
            <a:ext cx="3971886" cy="338554"/>
          </a:xfrm>
          <a:prstGeom prst="rect">
            <a:avLst/>
          </a:prstGeom>
          <a:noFill/>
        </p:spPr>
        <p:txBody>
          <a:bodyPr wrap="square">
            <a:spAutoFit/>
          </a:bodyPr>
          <a:lstStyle/>
          <a:p>
            <a:pPr marL="342900" lvl="1" indent="-342900">
              <a:buFont typeface="Wingdings" pitchFamily="2" charset="2"/>
              <a:buChar char="Ø"/>
            </a:pPr>
            <a:r>
              <a:rPr lang="en-US" sz="16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Inaccuracy of the underlying tools</a:t>
            </a:r>
          </a:p>
        </p:txBody>
      </p:sp>
      <p:cxnSp>
        <p:nvCxnSpPr>
          <p:cNvPr id="37" name="Straight Connector 36">
            <a:extLst>
              <a:ext uri="{FF2B5EF4-FFF2-40B4-BE49-F238E27FC236}">
                <a16:creationId xmlns="" xmlns:a16="http://schemas.microsoft.com/office/drawing/2014/main" id="{68A0A6BB-7201-534B-87EE-1E78BBA6216F}"/>
              </a:ext>
            </a:extLst>
          </p:cNvPr>
          <p:cNvCxnSpPr>
            <a:cxnSpLocks/>
          </p:cNvCxnSpPr>
          <p:nvPr/>
        </p:nvCxnSpPr>
        <p:spPr>
          <a:xfrm flipH="1">
            <a:off x="2999550" y="2213086"/>
            <a:ext cx="1999735" cy="0"/>
          </a:xfrm>
          <a:prstGeom prst="line">
            <a:avLst/>
          </a:prstGeom>
          <a:ln w="57150">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43" name="文本框 5">
            <a:extLst>
              <a:ext uri="{FF2B5EF4-FFF2-40B4-BE49-F238E27FC236}">
                <a16:creationId xmlns="" xmlns:a16="http://schemas.microsoft.com/office/drawing/2014/main" id="{F59F58AC-3546-514C-97BE-43AB20F3294B}"/>
              </a:ext>
            </a:extLst>
          </p:cNvPr>
          <p:cNvSpPr txBox="1"/>
          <p:nvPr/>
        </p:nvSpPr>
        <p:spPr>
          <a:xfrm>
            <a:off x="456051" y="132919"/>
            <a:ext cx="3108629" cy="461665"/>
          </a:xfrm>
          <a:prstGeom prst="rect">
            <a:avLst/>
          </a:prstGeom>
          <a:noFill/>
        </p:spPr>
        <p:txBody>
          <a:bodyPr wrap="square" rtlCol="0">
            <a:spAutoFit/>
          </a:bodyPr>
          <a:lstStyle/>
          <a:p>
            <a:r>
              <a:rPr lang="en-US" sz="2400" b="1" dirty="0">
                <a:solidFill>
                  <a:srgbClr val="BE9434"/>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RQ3 &amp; RQ4</a:t>
            </a:r>
            <a:endParaRPr lang="zh-CN" altLang="en-US" sz="2400" b="1" dirty="0">
              <a:solidFill>
                <a:srgbClr val="BE9434"/>
              </a:solidFill>
              <a:latin typeface="Helvetica Neue Condensed" panose="02000503000000020004" pitchFamily="2" charset="0"/>
              <a:cs typeface="Helvetica Neue Condensed" panose="02000503000000020004" pitchFamily="2" charset="0"/>
            </a:endParaRPr>
          </a:p>
        </p:txBody>
      </p:sp>
      <p:sp>
        <p:nvSpPr>
          <p:cNvPr id="46" name="Rounded Rectangle 45">
            <a:extLst>
              <a:ext uri="{FF2B5EF4-FFF2-40B4-BE49-F238E27FC236}">
                <a16:creationId xmlns="" xmlns:a16="http://schemas.microsoft.com/office/drawing/2014/main" id="{B882C409-646D-114E-A70C-107F8E89F777}"/>
              </a:ext>
            </a:extLst>
          </p:cNvPr>
          <p:cNvSpPr/>
          <p:nvPr/>
        </p:nvSpPr>
        <p:spPr>
          <a:xfrm>
            <a:off x="328973" y="1656138"/>
            <a:ext cx="2651362" cy="1098592"/>
          </a:xfrm>
          <a:prstGeom prst="roundRect">
            <a:avLst>
              <a:gd name="adj" fmla="val 31428"/>
            </a:avLst>
          </a:prstGeom>
          <a:solidFill>
            <a:srgbClr val="FC611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Helvetica" pitchFamily="2" charset="0"/>
              </a:rPr>
              <a:t>FN </a:t>
            </a:r>
            <a:r>
              <a:rPr lang="en-US" sz="2000" dirty="0">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lang="en-CA" sz="2000" dirty="0">
                <a:latin typeface="Helvetica Neue Condensed" panose="02000503000000020004" pitchFamily="2" charset="0"/>
                <a:ea typeface="Helvetica Neue Condensed" panose="02000503000000020004" pitchFamily="2" charset="0"/>
                <a:cs typeface="Helvetica Neue Condensed" panose="02000503000000020004" pitchFamily="2" charset="0"/>
              </a:rPr>
              <a:t>transitions absent in STG)</a:t>
            </a:r>
            <a:endParaRPr lang="en-US" sz="2000"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algn="ctr">
              <a:spcBef>
                <a:spcPts val="600"/>
              </a:spcBef>
            </a:pPr>
            <a:r>
              <a:rPr lang="en-US" sz="2400" dirty="0">
                <a:latin typeface="Helvetica" pitchFamily="2" charset="0"/>
              </a:rPr>
              <a:t>0.22</a:t>
            </a:r>
          </a:p>
        </p:txBody>
      </p:sp>
      <p:sp>
        <p:nvSpPr>
          <p:cNvPr id="48" name="Rounded Rectangle 47">
            <a:extLst>
              <a:ext uri="{FF2B5EF4-FFF2-40B4-BE49-F238E27FC236}">
                <a16:creationId xmlns="" xmlns:a16="http://schemas.microsoft.com/office/drawing/2014/main" id="{9601E719-A551-8B4A-88BB-30A9E81C51FA}"/>
              </a:ext>
            </a:extLst>
          </p:cNvPr>
          <p:cNvSpPr/>
          <p:nvPr/>
        </p:nvSpPr>
        <p:spPr>
          <a:xfrm>
            <a:off x="332584" y="2980344"/>
            <a:ext cx="2647751" cy="1098589"/>
          </a:xfrm>
          <a:prstGeom prst="roundRect">
            <a:avLst>
              <a:gd name="adj" fmla="val 31428"/>
            </a:avLst>
          </a:prstGeom>
          <a:solidFill>
            <a:srgbClr val="1A2B3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Helvetica" pitchFamily="2" charset="0"/>
              </a:rPr>
              <a:t>FP </a:t>
            </a:r>
            <a:r>
              <a:rPr lang="en-US" sz="2000" dirty="0" smtClean="0">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lang="en-US" sz="2000" dirty="0">
                <a:latin typeface="Helvetica Neue Condensed" panose="02000503000000020004" pitchFamily="2" charset="0"/>
                <a:ea typeface="Helvetica Neue Condensed" panose="02000503000000020004" pitchFamily="2" charset="0"/>
                <a:cs typeface="Helvetica Neue Condensed" panose="02000503000000020004" pitchFamily="2" charset="0"/>
              </a:rPr>
              <a:t>STG </a:t>
            </a:r>
            <a:r>
              <a:rPr lang="en-CA" sz="2000" dirty="0">
                <a:latin typeface="Helvetica Neue Condensed" panose="02000503000000020004" pitchFamily="2" charset="0"/>
                <a:ea typeface="Helvetica Neue Condensed" panose="02000503000000020004" pitchFamily="2" charset="0"/>
                <a:cs typeface="Helvetica Neue Condensed" panose="02000503000000020004" pitchFamily="2" charset="0"/>
              </a:rPr>
              <a:t>transitions do not exist)</a:t>
            </a:r>
            <a:endParaRPr lang="en-US" sz="2000"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algn="ctr">
              <a:spcBef>
                <a:spcPts val="600"/>
              </a:spcBef>
            </a:pPr>
            <a:r>
              <a:rPr lang="en-US" sz="2400" dirty="0">
                <a:latin typeface="Helvetica" pitchFamily="2" charset="0"/>
              </a:rPr>
              <a:t>1.17</a:t>
            </a:r>
          </a:p>
        </p:txBody>
      </p:sp>
      <p:sp>
        <p:nvSpPr>
          <p:cNvPr id="49" name="Rounded Rectangle 48">
            <a:extLst>
              <a:ext uri="{FF2B5EF4-FFF2-40B4-BE49-F238E27FC236}">
                <a16:creationId xmlns="" xmlns:a16="http://schemas.microsoft.com/office/drawing/2014/main" id="{718804EC-916D-B744-B2D4-F18FEA1C5C87}"/>
              </a:ext>
            </a:extLst>
          </p:cNvPr>
          <p:cNvSpPr/>
          <p:nvPr/>
        </p:nvSpPr>
        <p:spPr>
          <a:xfrm>
            <a:off x="328973" y="4304517"/>
            <a:ext cx="2651362" cy="1098589"/>
          </a:xfrm>
          <a:prstGeom prst="roundRect">
            <a:avLst>
              <a:gd name="adj" fmla="val 31428"/>
            </a:avLst>
          </a:prstGeom>
          <a:solidFill>
            <a:srgbClr val="FFC54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Helvetica" pitchFamily="2" charset="0"/>
              </a:rPr>
              <a:t>Transitions that cannot be triggered</a:t>
            </a:r>
          </a:p>
          <a:p>
            <a:pPr algn="ctr">
              <a:spcBef>
                <a:spcPts val="600"/>
              </a:spcBef>
            </a:pPr>
            <a:r>
              <a:rPr lang="en-US" sz="2400" dirty="0">
                <a:latin typeface="Helvetica" pitchFamily="2" charset="0"/>
              </a:rPr>
              <a:t>1.08</a:t>
            </a:r>
          </a:p>
        </p:txBody>
      </p:sp>
      <p:sp>
        <p:nvSpPr>
          <p:cNvPr id="58" name="Rectangle 57">
            <a:extLst>
              <a:ext uri="{FF2B5EF4-FFF2-40B4-BE49-F238E27FC236}">
                <a16:creationId xmlns="" xmlns:a16="http://schemas.microsoft.com/office/drawing/2014/main" id="{E9E3D12B-A1DA-5943-8013-69CF2FA37844}"/>
              </a:ext>
            </a:extLst>
          </p:cNvPr>
          <p:cNvSpPr/>
          <p:nvPr/>
        </p:nvSpPr>
        <p:spPr>
          <a:xfrm>
            <a:off x="5082445" y="2748958"/>
            <a:ext cx="3971887" cy="338554"/>
          </a:xfrm>
          <a:prstGeom prst="rect">
            <a:avLst/>
          </a:prstGeom>
          <a:noFill/>
        </p:spPr>
        <p:txBody>
          <a:bodyPr wrap="square">
            <a:spAutoFit/>
          </a:bodyPr>
          <a:lstStyle/>
          <a:p>
            <a:pPr marL="342900" lvl="1" indent="-342900">
              <a:buFont typeface="Wingdings" pitchFamily="2" charset="2"/>
              <a:buChar char="Ø"/>
            </a:pPr>
            <a:r>
              <a:rPr lang="en-US" sz="16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Dynamically-loaded contents</a:t>
            </a:r>
          </a:p>
        </p:txBody>
      </p:sp>
      <p:sp>
        <p:nvSpPr>
          <p:cNvPr id="66" name="Rectangle 65">
            <a:extLst>
              <a:ext uri="{FF2B5EF4-FFF2-40B4-BE49-F238E27FC236}">
                <a16:creationId xmlns="" xmlns:a16="http://schemas.microsoft.com/office/drawing/2014/main" id="{4E30780D-98D8-B547-9A04-083ED2DC0D38}"/>
              </a:ext>
            </a:extLst>
          </p:cNvPr>
          <p:cNvSpPr/>
          <p:nvPr/>
        </p:nvSpPr>
        <p:spPr>
          <a:xfrm>
            <a:off x="5078439" y="3304198"/>
            <a:ext cx="327334" cy="400110"/>
          </a:xfrm>
          <a:prstGeom prst="rect">
            <a:avLst/>
          </a:prstGeom>
        </p:spPr>
        <p:txBody>
          <a:bodyPr wrap="none">
            <a:spAutoFit/>
          </a:bodyPr>
          <a:lstStyle/>
          <a:p>
            <a:r>
              <a:rPr lang="en-US"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lang="en-US" sz="2000" b="1" dirty="0">
              <a:solidFill>
                <a:schemeClr val="bg1"/>
              </a:solidFill>
            </a:endParaRPr>
          </a:p>
        </p:txBody>
      </p:sp>
      <p:sp>
        <p:nvSpPr>
          <p:cNvPr id="68" name="矩形 17">
            <a:extLst>
              <a:ext uri="{FF2B5EF4-FFF2-40B4-BE49-F238E27FC236}">
                <a16:creationId xmlns="" xmlns:a16="http://schemas.microsoft.com/office/drawing/2014/main" id="{926FB528-3D5F-1D40-9093-88E8FA173B2E}"/>
              </a:ext>
            </a:extLst>
          </p:cNvPr>
          <p:cNvSpPr/>
          <p:nvPr/>
        </p:nvSpPr>
        <p:spPr>
          <a:xfrm>
            <a:off x="5005052" y="3065958"/>
            <a:ext cx="3855385" cy="586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92B36"/>
              </a:solidFill>
            </a:endParaRPr>
          </a:p>
        </p:txBody>
      </p:sp>
      <p:sp>
        <p:nvSpPr>
          <p:cNvPr id="69" name="Rectangle 68">
            <a:extLst>
              <a:ext uri="{FF2B5EF4-FFF2-40B4-BE49-F238E27FC236}">
                <a16:creationId xmlns="" xmlns:a16="http://schemas.microsoft.com/office/drawing/2014/main" id="{63A92B65-EA93-0947-A72F-C5C52BED166E}"/>
              </a:ext>
            </a:extLst>
          </p:cNvPr>
          <p:cNvSpPr/>
          <p:nvPr/>
        </p:nvSpPr>
        <p:spPr>
          <a:xfrm>
            <a:off x="5085330" y="3031463"/>
            <a:ext cx="3971886" cy="338554"/>
          </a:xfrm>
          <a:prstGeom prst="rect">
            <a:avLst/>
          </a:prstGeom>
          <a:noFill/>
        </p:spPr>
        <p:txBody>
          <a:bodyPr wrap="square">
            <a:spAutoFit/>
          </a:bodyPr>
          <a:lstStyle/>
          <a:p>
            <a:pPr marL="342900" lvl="1" indent="-342900">
              <a:buFont typeface="Wingdings" pitchFamily="2" charset="2"/>
              <a:buChar char="Ø"/>
            </a:pPr>
            <a:r>
              <a:rPr lang="en-US" sz="16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Assume any order of callbacks</a:t>
            </a:r>
          </a:p>
        </p:txBody>
      </p:sp>
      <p:sp>
        <p:nvSpPr>
          <p:cNvPr id="70" name="Rectangle 69">
            <a:extLst>
              <a:ext uri="{FF2B5EF4-FFF2-40B4-BE49-F238E27FC236}">
                <a16:creationId xmlns="" xmlns:a16="http://schemas.microsoft.com/office/drawing/2014/main" id="{4321BDF6-24E7-FC4F-AF77-C6108EE19B70}"/>
              </a:ext>
            </a:extLst>
          </p:cNvPr>
          <p:cNvSpPr/>
          <p:nvPr/>
        </p:nvSpPr>
        <p:spPr>
          <a:xfrm>
            <a:off x="5076677" y="3275734"/>
            <a:ext cx="3971887" cy="338554"/>
          </a:xfrm>
          <a:prstGeom prst="rect">
            <a:avLst/>
          </a:prstGeom>
          <a:noFill/>
        </p:spPr>
        <p:txBody>
          <a:bodyPr wrap="square">
            <a:spAutoFit/>
          </a:bodyPr>
          <a:lstStyle/>
          <a:p>
            <a:pPr marL="342900" lvl="1" indent="-342900">
              <a:buFont typeface="Wingdings" pitchFamily="2" charset="2"/>
              <a:buChar char="Ø"/>
            </a:pPr>
            <a:r>
              <a:rPr lang="en-US" sz="16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Ignore fragment properties</a:t>
            </a:r>
          </a:p>
        </p:txBody>
      </p:sp>
      <p:sp>
        <p:nvSpPr>
          <p:cNvPr id="71" name="矩形 17">
            <a:extLst>
              <a:ext uri="{FF2B5EF4-FFF2-40B4-BE49-F238E27FC236}">
                <a16:creationId xmlns="" xmlns:a16="http://schemas.microsoft.com/office/drawing/2014/main" id="{D2E37228-CAE3-C34B-A5F1-E802AAC93C8D}"/>
              </a:ext>
            </a:extLst>
          </p:cNvPr>
          <p:cNvSpPr/>
          <p:nvPr/>
        </p:nvSpPr>
        <p:spPr>
          <a:xfrm>
            <a:off x="5005053" y="4150741"/>
            <a:ext cx="3855384" cy="460253"/>
          </a:xfrm>
          <a:prstGeom prst="rect">
            <a:avLst/>
          </a:prstGeom>
          <a:solidFill>
            <a:srgbClr val="405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92B36"/>
              </a:solidFill>
            </a:endParaRPr>
          </a:p>
        </p:txBody>
      </p:sp>
      <p:sp>
        <p:nvSpPr>
          <p:cNvPr id="72" name="矩形 17">
            <a:extLst>
              <a:ext uri="{FF2B5EF4-FFF2-40B4-BE49-F238E27FC236}">
                <a16:creationId xmlns="" xmlns:a16="http://schemas.microsoft.com/office/drawing/2014/main" id="{B817C17A-040A-C448-AA38-1924A0617B82}"/>
              </a:ext>
            </a:extLst>
          </p:cNvPr>
          <p:cNvSpPr/>
          <p:nvPr/>
        </p:nvSpPr>
        <p:spPr>
          <a:xfrm>
            <a:off x="5012480" y="4149824"/>
            <a:ext cx="432861" cy="460253"/>
          </a:xfrm>
          <a:prstGeom prst="rect">
            <a:avLst/>
          </a:prstGeom>
          <a:solidFill>
            <a:srgbClr val="1A2B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2B36"/>
              </a:solidFill>
            </a:endParaRPr>
          </a:p>
        </p:txBody>
      </p:sp>
      <p:sp>
        <p:nvSpPr>
          <p:cNvPr id="73" name="Rectangle 72">
            <a:extLst>
              <a:ext uri="{FF2B5EF4-FFF2-40B4-BE49-F238E27FC236}">
                <a16:creationId xmlns="" xmlns:a16="http://schemas.microsoft.com/office/drawing/2014/main" id="{4D75613F-3C03-A248-AA42-30302CEFE3A9}"/>
              </a:ext>
            </a:extLst>
          </p:cNvPr>
          <p:cNvSpPr/>
          <p:nvPr/>
        </p:nvSpPr>
        <p:spPr>
          <a:xfrm>
            <a:off x="5065243" y="4179895"/>
            <a:ext cx="327334" cy="400110"/>
          </a:xfrm>
          <a:prstGeom prst="rect">
            <a:avLst/>
          </a:prstGeom>
        </p:spPr>
        <p:txBody>
          <a:bodyPr wrap="none">
            <a:spAutoFit/>
          </a:bodyPr>
          <a:lstStyle/>
          <a:p>
            <a:r>
              <a:rPr lang="en-US" sz="20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r>
            <a:endParaRPr lang="en-US" sz="2000" b="1" dirty="0">
              <a:solidFill>
                <a:schemeClr val="bg1"/>
              </a:solidFill>
            </a:endParaRPr>
          </a:p>
        </p:txBody>
      </p:sp>
      <p:sp>
        <p:nvSpPr>
          <p:cNvPr id="74" name="Rectangle 73">
            <a:extLst>
              <a:ext uri="{FF2B5EF4-FFF2-40B4-BE49-F238E27FC236}">
                <a16:creationId xmlns="" xmlns:a16="http://schemas.microsoft.com/office/drawing/2014/main" id="{A763611B-3622-4D46-B489-21A8755BA7E9}"/>
              </a:ext>
            </a:extLst>
          </p:cNvPr>
          <p:cNvSpPr/>
          <p:nvPr/>
        </p:nvSpPr>
        <p:spPr>
          <a:xfrm>
            <a:off x="5430870" y="4156563"/>
            <a:ext cx="3429569" cy="400110"/>
          </a:xfrm>
          <a:prstGeom prst="rect">
            <a:avLst/>
          </a:prstGeom>
          <a:noFill/>
        </p:spPr>
        <p:txBody>
          <a:bodyPr wrap="square">
            <a:spAutoFit/>
          </a:bodyPr>
          <a:lstStyle/>
          <a:p>
            <a:pPr marL="0" lvl="1"/>
            <a:r>
              <a:rPr lang="en-US" sz="2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Issues in triggering targets</a:t>
            </a:r>
          </a:p>
        </p:txBody>
      </p:sp>
      <p:sp>
        <p:nvSpPr>
          <p:cNvPr id="75" name="矩形 17">
            <a:extLst>
              <a:ext uri="{FF2B5EF4-FFF2-40B4-BE49-F238E27FC236}">
                <a16:creationId xmlns="" xmlns:a16="http://schemas.microsoft.com/office/drawing/2014/main" id="{96A494BD-E2C2-6B47-BA79-10E8058C048F}"/>
              </a:ext>
            </a:extLst>
          </p:cNvPr>
          <p:cNvSpPr/>
          <p:nvPr/>
        </p:nvSpPr>
        <p:spPr>
          <a:xfrm>
            <a:off x="5005052" y="4607658"/>
            <a:ext cx="3855385" cy="896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92B36"/>
              </a:solidFill>
            </a:endParaRPr>
          </a:p>
        </p:txBody>
      </p:sp>
      <p:sp>
        <p:nvSpPr>
          <p:cNvPr id="76" name="Rectangle 75">
            <a:extLst>
              <a:ext uri="{FF2B5EF4-FFF2-40B4-BE49-F238E27FC236}">
                <a16:creationId xmlns="" xmlns:a16="http://schemas.microsoft.com/office/drawing/2014/main" id="{A15E6A23-88D7-4142-AEB6-53062BB9AD01}"/>
              </a:ext>
            </a:extLst>
          </p:cNvPr>
          <p:cNvSpPr/>
          <p:nvPr/>
        </p:nvSpPr>
        <p:spPr>
          <a:xfrm>
            <a:off x="5082445" y="4609948"/>
            <a:ext cx="3971886" cy="338554"/>
          </a:xfrm>
          <a:prstGeom prst="rect">
            <a:avLst/>
          </a:prstGeom>
          <a:noFill/>
        </p:spPr>
        <p:txBody>
          <a:bodyPr wrap="square">
            <a:spAutoFit/>
          </a:bodyPr>
          <a:lstStyle/>
          <a:p>
            <a:pPr marL="342900" lvl="1" indent="-342900">
              <a:buFont typeface="Wingdings" pitchFamily="2" charset="2"/>
              <a:buChar char="Ø"/>
            </a:pPr>
            <a:r>
              <a:rPr lang="en-US" sz="16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Require meaningful inputs</a:t>
            </a:r>
          </a:p>
        </p:txBody>
      </p:sp>
      <p:sp>
        <p:nvSpPr>
          <p:cNvPr id="77" name="Rectangle 76">
            <a:extLst>
              <a:ext uri="{FF2B5EF4-FFF2-40B4-BE49-F238E27FC236}">
                <a16:creationId xmlns="" xmlns:a16="http://schemas.microsoft.com/office/drawing/2014/main" id="{B4F4CFB8-2443-C64A-9E5B-70DB90C5CD61}"/>
              </a:ext>
            </a:extLst>
          </p:cNvPr>
          <p:cNvSpPr/>
          <p:nvPr/>
        </p:nvSpPr>
        <p:spPr>
          <a:xfrm>
            <a:off x="5076677" y="4888260"/>
            <a:ext cx="3971887" cy="338554"/>
          </a:xfrm>
          <a:prstGeom prst="rect">
            <a:avLst/>
          </a:prstGeom>
          <a:noFill/>
        </p:spPr>
        <p:txBody>
          <a:bodyPr wrap="square">
            <a:spAutoFit/>
          </a:bodyPr>
          <a:lstStyle/>
          <a:p>
            <a:pPr marL="342900" lvl="1" indent="-342900">
              <a:buFont typeface="Wingdings" pitchFamily="2" charset="2"/>
              <a:buChar char="Ø"/>
            </a:pPr>
            <a:r>
              <a:rPr lang="en-US" sz="16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Require particular order of callbacks</a:t>
            </a:r>
          </a:p>
        </p:txBody>
      </p:sp>
      <p:sp>
        <p:nvSpPr>
          <p:cNvPr id="78" name="Rectangle 77">
            <a:extLst>
              <a:ext uri="{FF2B5EF4-FFF2-40B4-BE49-F238E27FC236}">
                <a16:creationId xmlns="" xmlns:a16="http://schemas.microsoft.com/office/drawing/2014/main" id="{4F01ED9E-6526-B34F-8B6E-FF6FD990CC44}"/>
              </a:ext>
            </a:extLst>
          </p:cNvPr>
          <p:cNvSpPr/>
          <p:nvPr/>
        </p:nvSpPr>
        <p:spPr>
          <a:xfrm>
            <a:off x="5076676" y="5165526"/>
            <a:ext cx="3971887" cy="338554"/>
          </a:xfrm>
          <a:prstGeom prst="rect">
            <a:avLst/>
          </a:prstGeom>
          <a:noFill/>
        </p:spPr>
        <p:txBody>
          <a:bodyPr wrap="square">
            <a:spAutoFit/>
          </a:bodyPr>
          <a:lstStyle/>
          <a:p>
            <a:pPr marL="342900" lvl="1" indent="-342900">
              <a:buFont typeface="Wingdings" pitchFamily="2" charset="2"/>
              <a:buChar char="Ø"/>
            </a:pPr>
            <a:r>
              <a:rPr lang="en-US" sz="16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Require certain server responses</a:t>
            </a:r>
          </a:p>
        </p:txBody>
      </p:sp>
      <p:cxnSp>
        <p:nvCxnSpPr>
          <p:cNvPr id="88" name="Straight Connector 87">
            <a:extLst>
              <a:ext uri="{FF2B5EF4-FFF2-40B4-BE49-F238E27FC236}">
                <a16:creationId xmlns="" xmlns:a16="http://schemas.microsoft.com/office/drawing/2014/main" id="{7237387A-0337-B24B-B1EC-6ABC4D15C16E}"/>
              </a:ext>
            </a:extLst>
          </p:cNvPr>
          <p:cNvCxnSpPr>
            <a:cxnSpLocks/>
            <a:endCxn id="49" idx="3"/>
          </p:cNvCxnSpPr>
          <p:nvPr/>
        </p:nvCxnSpPr>
        <p:spPr>
          <a:xfrm flipH="1">
            <a:off x="2980335" y="4853812"/>
            <a:ext cx="2018950" cy="0"/>
          </a:xfrm>
          <a:prstGeom prst="line">
            <a:avLst/>
          </a:prstGeom>
          <a:ln w="57150">
            <a:solidFill>
              <a:schemeClr val="accent2">
                <a:lumMod val="7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68A0A6BB-7201-534B-87EE-1E78BBA6216F}"/>
              </a:ext>
            </a:extLst>
          </p:cNvPr>
          <p:cNvCxnSpPr>
            <a:cxnSpLocks/>
          </p:cNvCxnSpPr>
          <p:nvPr/>
        </p:nvCxnSpPr>
        <p:spPr>
          <a:xfrm flipH="1">
            <a:off x="2980336" y="3470706"/>
            <a:ext cx="2005502" cy="0"/>
          </a:xfrm>
          <a:prstGeom prst="line">
            <a:avLst/>
          </a:prstGeom>
          <a:ln w="57150">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7169D27A-40BE-2548-B383-5D189E0EEA91}"/>
              </a:ext>
            </a:extLst>
          </p:cNvPr>
          <p:cNvCxnSpPr>
            <a:cxnSpLocks/>
          </p:cNvCxnSpPr>
          <p:nvPr/>
        </p:nvCxnSpPr>
        <p:spPr>
          <a:xfrm>
            <a:off x="328973" y="2341896"/>
            <a:ext cx="2580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5567B9BD-676D-6044-A6CD-03EB07680A7D}"/>
              </a:ext>
            </a:extLst>
          </p:cNvPr>
          <p:cNvCxnSpPr>
            <a:cxnSpLocks/>
          </p:cNvCxnSpPr>
          <p:nvPr/>
        </p:nvCxnSpPr>
        <p:spPr>
          <a:xfrm>
            <a:off x="328973" y="3654921"/>
            <a:ext cx="2580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3042F5DC-FB61-8A45-918A-AF1BD61183B6}"/>
              </a:ext>
            </a:extLst>
          </p:cNvPr>
          <p:cNvCxnSpPr>
            <a:cxnSpLocks/>
          </p:cNvCxnSpPr>
          <p:nvPr/>
        </p:nvCxnSpPr>
        <p:spPr>
          <a:xfrm>
            <a:off x="328973" y="5016557"/>
            <a:ext cx="258052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 xmlns:a16="http://schemas.microsoft.com/office/drawing/2014/main" id="{55B36593-3AD5-764D-AB77-DB3C09E9C178}"/>
              </a:ext>
            </a:extLst>
          </p:cNvPr>
          <p:cNvGrpSpPr/>
          <p:nvPr/>
        </p:nvGrpSpPr>
        <p:grpSpPr>
          <a:xfrm>
            <a:off x="879165" y="5608370"/>
            <a:ext cx="7723101" cy="840518"/>
            <a:chOff x="879166" y="5621622"/>
            <a:chExt cx="7261782" cy="840518"/>
          </a:xfrm>
        </p:grpSpPr>
        <p:sp>
          <p:nvSpPr>
            <p:cNvPr id="52" name="Rounded Rectangle 51">
              <a:extLst>
                <a:ext uri="{FF2B5EF4-FFF2-40B4-BE49-F238E27FC236}">
                  <a16:creationId xmlns="" xmlns:a16="http://schemas.microsoft.com/office/drawing/2014/main" id="{0FBFC6F9-306B-2B45-B9A0-3860206EC5A9}"/>
                </a:ext>
              </a:extLst>
            </p:cNvPr>
            <p:cNvSpPr/>
            <p:nvPr/>
          </p:nvSpPr>
          <p:spPr>
            <a:xfrm>
              <a:off x="879166" y="5622301"/>
              <a:ext cx="1848583" cy="830997"/>
            </a:xfrm>
            <a:prstGeom prst="roundRect">
              <a:avLst>
                <a:gd name="adj" fmla="val 16864"/>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Helvetica" pitchFamily="2" charset="0"/>
              </a:endParaRPr>
            </a:p>
          </p:txBody>
        </p:sp>
        <p:sp>
          <p:nvSpPr>
            <p:cNvPr id="53" name="Rounded Rectangle 52">
              <a:extLst>
                <a:ext uri="{FF2B5EF4-FFF2-40B4-BE49-F238E27FC236}">
                  <a16:creationId xmlns="" xmlns:a16="http://schemas.microsoft.com/office/drawing/2014/main" id="{2830FF95-6708-F545-9269-7C1FD3D92316}"/>
                </a:ext>
              </a:extLst>
            </p:cNvPr>
            <p:cNvSpPr/>
            <p:nvPr/>
          </p:nvSpPr>
          <p:spPr>
            <a:xfrm>
              <a:off x="2725666" y="5621622"/>
              <a:ext cx="5415282" cy="830997"/>
            </a:xfrm>
            <a:prstGeom prst="roundRect">
              <a:avLst>
                <a:gd name="adj" fmla="val 17193"/>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Helvetica" pitchFamily="2" charset="0"/>
              </a:endParaRPr>
            </a:p>
          </p:txBody>
        </p:sp>
        <p:sp>
          <p:nvSpPr>
            <p:cNvPr id="27" name="Rectangle 26">
              <a:extLst>
                <a:ext uri="{FF2B5EF4-FFF2-40B4-BE49-F238E27FC236}">
                  <a16:creationId xmlns="" xmlns:a16="http://schemas.microsoft.com/office/drawing/2014/main" id="{F73AF45C-5076-7A4D-8F7A-2C0B28FB1EFE}"/>
                </a:ext>
              </a:extLst>
            </p:cNvPr>
            <p:cNvSpPr/>
            <p:nvPr/>
          </p:nvSpPr>
          <p:spPr>
            <a:xfrm>
              <a:off x="883027" y="5780018"/>
              <a:ext cx="1848583" cy="461665"/>
            </a:xfrm>
            <a:prstGeom prst="rect">
              <a:avLst/>
            </a:prstGeom>
          </p:spPr>
          <p:txBody>
            <a:bodyPr wrap="none">
              <a:spAutoFit/>
            </a:bodyPr>
            <a:lstStyle/>
            <a:p>
              <a:r>
                <a:rPr lang="en-US" sz="24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Good news </a:t>
              </a:r>
              <a:endParaRPr lang="en-US" sz="2400" dirty="0">
                <a:solidFill>
                  <a:schemeClr val="bg1"/>
                </a:solidFill>
              </a:endParaRPr>
            </a:p>
          </p:txBody>
        </p:sp>
        <p:sp>
          <p:nvSpPr>
            <p:cNvPr id="28" name="Rectangle 27">
              <a:extLst>
                <a:ext uri="{FF2B5EF4-FFF2-40B4-BE49-F238E27FC236}">
                  <a16:creationId xmlns="" xmlns:a16="http://schemas.microsoft.com/office/drawing/2014/main" id="{0E7DB1C0-F7AC-2C4E-A6EB-8ADAD850B7EF}"/>
                </a:ext>
              </a:extLst>
            </p:cNvPr>
            <p:cNvSpPr/>
            <p:nvPr/>
          </p:nvSpPr>
          <p:spPr>
            <a:xfrm>
              <a:off x="2606483" y="5621622"/>
              <a:ext cx="235004" cy="830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 xmlns:a16="http://schemas.microsoft.com/office/drawing/2014/main" id="{C5585611-B0B1-B54B-9203-085D0290D6C7}"/>
                </a:ext>
              </a:extLst>
            </p:cNvPr>
            <p:cNvSpPr/>
            <p:nvPr/>
          </p:nvSpPr>
          <p:spPr>
            <a:xfrm>
              <a:off x="2727750" y="5631143"/>
              <a:ext cx="5356046" cy="830997"/>
            </a:xfrm>
            <a:prstGeom prst="rect">
              <a:avLst/>
            </a:prstGeom>
            <a:noFill/>
          </p:spPr>
          <p:txBody>
            <a:bodyPr wrap="square">
              <a:spAutoFit/>
            </a:bodyPr>
            <a:lstStyle/>
            <a:p>
              <a:pPr marL="0" lvl="1"/>
              <a:r>
                <a:rPr lang="en-US" sz="2400" dirty="0">
                  <a:solidFill>
                    <a:srgbClr val="1B2B38"/>
                  </a:solidFill>
                  <a:latin typeface="Helvetica Neue" panose="02000503000000020004" pitchFamily="2" charset="0"/>
                  <a:ea typeface="Helvetica Neue" panose="02000503000000020004" pitchFamily="2" charset="0"/>
                  <a:cs typeface="Helvetica Neue" panose="02000503000000020004" pitchFamily="2" charset="0"/>
                </a:rPr>
                <a:t>reached </a:t>
              </a:r>
              <a:r>
                <a:rPr lang="en-US" sz="2400" b="1" dirty="0">
                  <a:solidFill>
                    <a:srgbClr val="C00000"/>
                  </a:solidFill>
                  <a:latin typeface="Helvetica Neue" panose="02000503000000020004" pitchFamily="2" charset="0"/>
                  <a:ea typeface="Helvetica Neue" panose="02000503000000020004" pitchFamily="2" charset="0"/>
                  <a:cs typeface="Helvetica Neue" panose="02000503000000020004" pitchFamily="2" charset="0"/>
                </a:rPr>
                <a:t>86 </a:t>
              </a:r>
              <a:r>
                <a:rPr lang="en-US" sz="24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out of 102 targets, </a:t>
              </a:r>
              <a:r>
                <a:rPr lang="en-US" sz="2400" dirty="0" smtClean="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slightly more </a:t>
              </a:r>
              <a:r>
                <a:rPr lang="en-US" sz="24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than </a:t>
              </a:r>
              <a:r>
                <a:rPr lang="en-US" sz="2400" dirty="0" err="1">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Sapienz</a:t>
              </a:r>
              <a:r>
                <a:rPr lang="en-US" sz="24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 (74) and Stoat (80)</a:t>
              </a:r>
            </a:p>
          </p:txBody>
        </p:sp>
      </p:grpSp>
    </p:spTree>
    <p:extLst>
      <p:ext uri="{BB962C8B-B14F-4D97-AF65-F5344CB8AC3E}">
        <p14:creationId xmlns:p14="http://schemas.microsoft.com/office/powerpoint/2010/main" val="2326022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24" grpId="0" animBg="1"/>
      <p:bldP spid="30" grpId="0"/>
      <p:bldP spid="58" grpId="0"/>
      <p:bldP spid="66" grpId="0"/>
      <p:bldP spid="68" grpId="0" animBg="1"/>
      <p:bldP spid="69" grpId="0"/>
      <p:bldP spid="70" grpId="0"/>
      <p:bldP spid="71" grpId="0" animBg="1"/>
      <p:bldP spid="72" grpId="0" animBg="1"/>
      <p:bldP spid="73" grpId="0"/>
      <p:bldP spid="74" grpId="0"/>
      <p:bldP spid="75" grpId="0" animBg="1"/>
      <p:bldP spid="76" grpId="0"/>
      <p:bldP spid="77" grpId="0"/>
      <p:bldP spid="7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53B511A-89C9-7349-B940-CC2E954DD074}"/>
              </a:ext>
            </a:extLst>
          </p:cNvPr>
          <p:cNvSpPr>
            <a:spLocks noGrp="1"/>
          </p:cNvSpPr>
          <p:nvPr>
            <p:ph type="sldNum" sz="quarter" idx="12"/>
          </p:nvPr>
        </p:nvSpPr>
        <p:spPr/>
        <p:txBody>
          <a:bodyPr/>
          <a:lstStyle/>
          <a:p>
            <a:fld id="{2534258D-A105-D340-9178-2A982C00D22F}" type="slidenum">
              <a:rPr lang="en-US" smtClean="0"/>
              <a:pPr/>
              <a:t>21</a:t>
            </a:fld>
            <a:endParaRPr lang="en-US" dirty="0"/>
          </a:p>
        </p:txBody>
      </p:sp>
      <p:sp>
        <p:nvSpPr>
          <p:cNvPr id="6" name="文本框 5">
            <a:extLst>
              <a:ext uri="{FF2B5EF4-FFF2-40B4-BE49-F238E27FC236}">
                <a16:creationId xmlns="" xmlns:a16="http://schemas.microsoft.com/office/drawing/2014/main" id="{8F960C51-9CD5-8C45-AC57-CB22384DF9DF}"/>
              </a:ext>
            </a:extLst>
          </p:cNvPr>
          <p:cNvSpPr txBox="1"/>
          <p:nvPr/>
        </p:nvSpPr>
        <p:spPr>
          <a:xfrm>
            <a:off x="456051" y="132918"/>
            <a:ext cx="2932855"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More Info</a:t>
            </a:r>
            <a:endParaRPr lang="zh-CN" altLang="en-US" sz="2400" b="1" dirty="0">
              <a:solidFill>
                <a:srgbClr val="1A2B37"/>
              </a:solidFill>
              <a:latin typeface="Helvetica Neue Condensed" panose="02000503000000020004" pitchFamily="2" charset="0"/>
              <a:cs typeface="Helvetica Neue Condensed" panose="02000503000000020004" pitchFamily="2" charset="0"/>
            </a:endParaRPr>
          </a:p>
        </p:txBody>
      </p:sp>
      <p:grpSp>
        <p:nvGrpSpPr>
          <p:cNvPr id="22" name="Group 21">
            <a:extLst>
              <a:ext uri="{FF2B5EF4-FFF2-40B4-BE49-F238E27FC236}">
                <a16:creationId xmlns="" xmlns:a16="http://schemas.microsoft.com/office/drawing/2014/main" id="{E9A38C6D-63F9-944B-B4DC-1575CB4A0BCD}"/>
              </a:ext>
            </a:extLst>
          </p:cNvPr>
          <p:cNvGrpSpPr/>
          <p:nvPr/>
        </p:nvGrpSpPr>
        <p:grpSpPr>
          <a:xfrm>
            <a:off x="370529" y="966422"/>
            <a:ext cx="8402942" cy="1055608"/>
            <a:chOff x="64166" y="1823693"/>
            <a:chExt cx="8402942" cy="1055608"/>
          </a:xfrm>
          <a:effectLst>
            <a:glow rad="63500">
              <a:schemeClr val="accent3">
                <a:satMod val="175000"/>
                <a:alpha val="40000"/>
              </a:schemeClr>
            </a:glow>
          </a:effectLst>
        </p:grpSpPr>
        <p:sp>
          <p:nvSpPr>
            <p:cNvPr id="17" name="Rounded Rectangle 16">
              <a:extLst>
                <a:ext uri="{FF2B5EF4-FFF2-40B4-BE49-F238E27FC236}">
                  <a16:creationId xmlns="" xmlns:a16="http://schemas.microsoft.com/office/drawing/2014/main" id="{4D69A47F-CBA7-6547-B0BD-C91DCF9B796A}"/>
                </a:ext>
              </a:extLst>
            </p:cNvPr>
            <p:cNvSpPr/>
            <p:nvPr/>
          </p:nvSpPr>
          <p:spPr>
            <a:xfrm>
              <a:off x="64166" y="1823693"/>
              <a:ext cx="8402942" cy="1055608"/>
            </a:xfrm>
            <a:prstGeom prst="roundRect">
              <a:avLst/>
            </a:prstGeom>
            <a:solidFill>
              <a:schemeClr val="bg1"/>
            </a:solidFill>
          </p:spPr>
          <p:txBody>
            <a:bodyPr wrap="square">
              <a:spAutoFit/>
            </a:bodyPr>
            <a:lstStyle/>
            <a:p>
              <a:pPr marL="457200" lvl="2"/>
              <a:r>
                <a:rPr lang="en-US" sz="20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	Implementation &amp; Experimental Data: 	</a:t>
              </a:r>
              <a:r>
                <a:rPr lang="en-US" dirty="0">
                  <a:latin typeface="Helvetica Neue" panose="02000503000000020004" pitchFamily="2" charset="0"/>
                  <a:ea typeface="Helvetica Neue" panose="02000503000000020004" pitchFamily="2" charset="0"/>
                  <a:cs typeface="Helvetica Neue" panose="02000503000000020004" pitchFamily="2" charset="0"/>
                  <a:hlinkClick r:id="rId2"/>
                </a:rPr>
                <a:t>https://resess.github.io/PaperAppendices/GoalExplorer/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457200" lvl="2">
                <a:spcAft>
                  <a:spcPts val="1200"/>
                </a:spcAft>
              </a:pP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1" name="Picture 20">
              <a:extLst>
                <a:ext uri="{FF2B5EF4-FFF2-40B4-BE49-F238E27FC236}">
                  <a16:creationId xmlns="" xmlns:a16="http://schemas.microsoft.com/office/drawing/2014/main" id="{8F7BDA11-1049-EA4A-BCE0-683D2E2EBE0C}"/>
                </a:ext>
              </a:extLst>
            </p:cNvPr>
            <p:cNvPicPr>
              <a:picLocks noChangeAspect="1"/>
            </p:cNvPicPr>
            <p:nvPr/>
          </p:nvPicPr>
          <p:blipFill>
            <a:blip r:embed="rId3"/>
            <a:stretch>
              <a:fillRect/>
            </a:stretch>
          </p:blipFill>
          <p:spPr>
            <a:xfrm>
              <a:off x="293450" y="1930271"/>
              <a:ext cx="649394" cy="649394"/>
            </a:xfrm>
            <a:prstGeom prst="rect">
              <a:avLst/>
            </a:prstGeom>
          </p:spPr>
        </p:pic>
      </p:grpSp>
      <p:pic>
        <p:nvPicPr>
          <p:cNvPr id="23" name="Picture 22">
            <a:extLst>
              <a:ext uri="{FF2B5EF4-FFF2-40B4-BE49-F238E27FC236}">
                <a16:creationId xmlns="" xmlns:a16="http://schemas.microsoft.com/office/drawing/2014/main" id="{94C55775-1954-A747-840C-06A6EBF961B2}"/>
              </a:ext>
            </a:extLst>
          </p:cNvPr>
          <p:cNvPicPr>
            <a:picLocks noChangeAspect="1"/>
          </p:cNvPicPr>
          <p:nvPr/>
        </p:nvPicPr>
        <p:blipFill>
          <a:blip r:embed="rId4"/>
          <a:stretch>
            <a:fillRect/>
          </a:stretch>
        </p:blipFill>
        <p:spPr>
          <a:xfrm>
            <a:off x="244032" y="2536072"/>
            <a:ext cx="4226875" cy="3556660"/>
          </a:xfrm>
          <a:prstGeom prst="rect">
            <a:avLst/>
          </a:prstGeom>
          <a:ln>
            <a:solidFill>
              <a:srgbClr val="000000"/>
            </a:solidFill>
          </a:ln>
          <a:effectLst>
            <a:outerShdw blurRad="50800" dist="38100" dir="2700000" algn="tl" rotWithShape="0">
              <a:prstClr val="black">
                <a:alpha val="40000"/>
              </a:prstClr>
            </a:outerShdw>
          </a:effectLst>
        </p:spPr>
      </p:pic>
      <p:pic>
        <p:nvPicPr>
          <p:cNvPr id="25" name="Picture 24">
            <a:extLst>
              <a:ext uri="{FF2B5EF4-FFF2-40B4-BE49-F238E27FC236}">
                <a16:creationId xmlns="" xmlns:a16="http://schemas.microsoft.com/office/drawing/2014/main" id="{DBF0F022-8A7F-EA4E-B626-06F345FD27BA}"/>
              </a:ext>
            </a:extLst>
          </p:cNvPr>
          <p:cNvPicPr>
            <a:picLocks noChangeAspect="1"/>
          </p:cNvPicPr>
          <p:nvPr/>
        </p:nvPicPr>
        <p:blipFill>
          <a:blip r:embed="rId5"/>
          <a:stretch>
            <a:fillRect/>
          </a:stretch>
        </p:blipFill>
        <p:spPr>
          <a:xfrm>
            <a:off x="4673095" y="2536072"/>
            <a:ext cx="4226875" cy="3556660"/>
          </a:xfrm>
          <a:prstGeom prst="rect">
            <a:avLst/>
          </a:prstGeom>
          <a:ln>
            <a:solidFill>
              <a:srgbClr val="000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8979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53B511A-89C9-7349-B940-CC2E954DD074}"/>
              </a:ext>
            </a:extLst>
          </p:cNvPr>
          <p:cNvSpPr>
            <a:spLocks noGrp="1"/>
          </p:cNvSpPr>
          <p:nvPr>
            <p:ph type="sldNum" sz="quarter" idx="12"/>
          </p:nvPr>
        </p:nvSpPr>
        <p:spPr/>
        <p:txBody>
          <a:bodyPr/>
          <a:lstStyle/>
          <a:p>
            <a:fld id="{2534258D-A105-D340-9178-2A982C00D22F}" type="slidenum">
              <a:rPr lang="en-US" smtClean="0"/>
              <a:pPr/>
              <a:t>22</a:t>
            </a:fld>
            <a:endParaRPr lang="en-US" dirty="0"/>
          </a:p>
        </p:txBody>
      </p:sp>
      <p:sp>
        <p:nvSpPr>
          <p:cNvPr id="6" name="文本框 5">
            <a:extLst>
              <a:ext uri="{FF2B5EF4-FFF2-40B4-BE49-F238E27FC236}">
                <a16:creationId xmlns="" xmlns:a16="http://schemas.microsoft.com/office/drawing/2014/main" id="{8F960C51-9CD5-8C45-AC57-CB22384DF9DF}"/>
              </a:ext>
            </a:extLst>
          </p:cNvPr>
          <p:cNvSpPr txBox="1"/>
          <p:nvPr/>
        </p:nvSpPr>
        <p:spPr>
          <a:xfrm>
            <a:off x="456051" y="132918"/>
            <a:ext cx="2932855"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Conclusion</a:t>
            </a:r>
            <a:endParaRPr lang="zh-CN" altLang="en-US" sz="2400" b="1" dirty="0">
              <a:solidFill>
                <a:srgbClr val="1A2B37"/>
              </a:solidFill>
              <a:latin typeface="Helvetica Neue Condensed" panose="02000503000000020004" pitchFamily="2" charset="0"/>
              <a:cs typeface="Helvetica Neue Condensed" panose="02000503000000020004" pitchFamily="2" charset="0"/>
            </a:endParaRPr>
          </a:p>
        </p:txBody>
      </p:sp>
      <p:pic>
        <p:nvPicPr>
          <p:cNvPr id="5" name="Picture 4">
            <a:extLst>
              <a:ext uri="{FF2B5EF4-FFF2-40B4-BE49-F238E27FC236}">
                <a16:creationId xmlns="" xmlns:a16="http://schemas.microsoft.com/office/drawing/2014/main" id="{E9542DE6-24B0-724E-886B-14EDC53664DE}"/>
              </a:ext>
            </a:extLst>
          </p:cNvPr>
          <p:cNvPicPr>
            <a:picLocks noChangeAspect="1"/>
          </p:cNvPicPr>
          <p:nvPr/>
        </p:nvPicPr>
        <p:blipFill>
          <a:blip r:embed="rId2"/>
          <a:stretch>
            <a:fillRect/>
          </a:stretch>
        </p:blipFill>
        <p:spPr>
          <a:xfrm>
            <a:off x="655159" y="1154199"/>
            <a:ext cx="3665050" cy="2748788"/>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 xmlns:a16="http://schemas.microsoft.com/office/drawing/2014/main" id="{9E433073-2C2A-2648-AFE2-132F29EE06B3}"/>
              </a:ext>
            </a:extLst>
          </p:cNvPr>
          <p:cNvPicPr>
            <a:picLocks noChangeAspect="1"/>
          </p:cNvPicPr>
          <p:nvPr/>
        </p:nvPicPr>
        <p:blipFill>
          <a:blip r:embed="rId3"/>
          <a:stretch>
            <a:fillRect/>
          </a:stretch>
        </p:blipFill>
        <p:spPr>
          <a:xfrm>
            <a:off x="4849492" y="1154199"/>
            <a:ext cx="3665050" cy="2748788"/>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 xmlns:a16="http://schemas.microsoft.com/office/drawing/2014/main" id="{733F070E-E98D-5F4E-9D77-A4A8997F5B28}"/>
              </a:ext>
            </a:extLst>
          </p:cNvPr>
          <p:cNvPicPr>
            <a:picLocks noChangeAspect="1"/>
          </p:cNvPicPr>
          <p:nvPr/>
        </p:nvPicPr>
        <p:blipFill>
          <a:blip r:embed="rId4"/>
          <a:stretch>
            <a:fillRect/>
          </a:stretch>
        </p:blipFill>
        <p:spPr>
          <a:xfrm>
            <a:off x="660252" y="4032900"/>
            <a:ext cx="3660253" cy="2745190"/>
          </a:xfrm>
          <a:prstGeom prst="rect">
            <a:avLst/>
          </a:prstGeom>
          <a:effectLst>
            <a:outerShdw blurRad="50800" dist="38100" dir="2700000" algn="tl" rotWithShape="0">
              <a:prstClr val="black">
                <a:alpha val="40000"/>
              </a:prstClr>
            </a:outerShdw>
          </a:effectLst>
        </p:spPr>
      </p:pic>
      <p:grpSp>
        <p:nvGrpSpPr>
          <p:cNvPr id="7" name="Group 6">
            <a:extLst>
              <a:ext uri="{FF2B5EF4-FFF2-40B4-BE49-F238E27FC236}">
                <a16:creationId xmlns="" xmlns:a16="http://schemas.microsoft.com/office/drawing/2014/main" id="{65AB64E6-6DF9-D042-A70F-E030DD1D4338}"/>
              </a:ext>
            </a:extLst>
          </p:cNvPr>
          <p:cNvGrpSpPr/>
          <p:nvPr/>
        </p:nvGrpSpPr>
        <p:grpSpPr>
          <a:xfrm>
            <a:off x="335441" y="652752"/>
            <a:ext cx="8657041" cy="403979"/>
            <a:chOff x="486959" y="596254"/>
            <a:chExt cx="8657041" cy="403979"/>
          </a:xfrm>
        </p:grpSpPr>
        <p:pic>
          <p:nvPicPr>
            <p:cNvPr id="3" name="Picture 2">
              <a:extLst>
                <a:ext uri="{FF2B5EF4-FFF2-40B4-BE49-F238E27FC236}">
                  <a16:creationId xmlns="" xmlns:a16="http://schemas.microsoft.com/office/drawing/2014/main" id="{223D8493-D523-5F4C-8593-CFEDD264D84B}"/>
                </a:ext>
              </a:extLst>
            </p:cNvPr>
            <p:cNvPicPr>
              <a:picLocks noChangeAspect="1"/>
            </p:cNvPicPr>
            <p:nvPr/>
          </p:nvPicPr>
          <p:blipFill>
            <a:blip r:embed="rId5"/>
            <a:stretch>
              <a:fillRect/>
            </a:stretch>
          </p:blipFill>
          <p:spPr>
            <a:xfrm>
              <a:off x="592155" y="596823"/>
              <a:ext cx="400110" cy="400110"/>
            </a:xfrm>
            <a:prstGeom prst="rect">
              <a:avLst/>
            </a:prstGeom>
          </p:spPr>
        </p:pic>
        <p:sp>
          <p:nvSpPr>
            <p:cNvPr id="4" name="Rectangle 3">
              <a:extLst>
                <a:ext uri="{FF2B5EF4-FFF2-40B4-BE49-F238E27FC236}">
                  <a16:creationId xmlns="" xmlns:a16="http://schemas.microsoft.com/office/drawing/2014/main" id="{978DF99D-6041-6449-8CCF-A83EB16C910C}"/>
                </a:ext>
              </a:extLst>
            </p:cNvPr>
            <p:cNvSpPr/>
            <p:nvPr/>
          </p:nvSpPr>
          <p:spPr>
            <a:xfrm>
              <a:off x="486959" y="596254"/>
              <a:ext cx="8657041" cy="400110"/>
            </a:xfrm>
            <a:prstGeom prst="rect">
              <a:avLst/>
            </a:prstGeom>
          </p:spPr>
          <p:txBody>
            <a:bodyPr wrap="square">
              <a:spAutoFit/>
            </a:bodyPr>
            <a:lstStyle/>
            <a:p>
              <a:pPr marL="457200" lvl="2"/>
              <a:r>
                <a:rPr lang="en-US" sz="20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Duling Lai:   </a:t>
              </a:r>
              <a:r>
                <a:rPr lang="en-US" sz="20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hlinkClick r:id="rId6"/>
                </a:rPr>
                <a:t>laiduling@gmail.com</a:t>
              </a:r>
              <a:r>
                <a:rPr lang="en-US" sz="20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rPr>
                <a:t>        Julia Rubin: </a:t>
              </a:r>
              <a:r>
                <a:rPr lang="en-US" sz="20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hlinkClick r:id="rId7"/>
                </a:rPr>
                <a:t>mjulia@ece.ubc.ca</a:t>
              </a:r>
              <a:endParaRPr lang="en-US" sz="2000" dirty="0">
                <a:solidFill>
                  <a:srgbClr val="192B36"/>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a:extLst>
                <a:ext uri="{FF2B5EF4-FFF2-40B4-BE49-F238E27FC236}">
                  <a16:creationId xmlns="" xmlns:a16="http://schemas.microsoft.com/office/drawing/2014/main" id="{18E3CAAA-0086-5244-A3B5-4F8B84144474}"/>
                </a:ext>
              </a:extLst>
            </p:cNvPr>
            <p:cNvPicPr>
              <a:picLocks noChangeAspect="1"/>
            </p:cNvPicPr>
            <p:nvPr/>
          </p:nvPicPr>
          <p:blipFill>
            <a:blip r:embed="rId5"/>
            <a:stretch>
              <a:fillRect/>
            </a:stretch>
          </p:blipFill>
          <p:spPr>
            <a:xfrm>
              <a:off x="4868077" y="600123"/>
              <a:ext cx="400110" cy="400110"/>
            </a:xfrm>
            <a:prstGeom prst="rect">
              <a:avLst/>
            </a:prstGeom>
          </p:spPr>
        </p:pic>
      </p:grpSp>
      <p:pic>
        <p:nvPicPr>
          <p:cNvPr id="9" name="Picture 8">
            <a:extLst>
              <a:ext uri="{FF2B5EF4-FFF2-40B4-BE49-F238E27FC236}">
                <a16:creationId xmlns="" xmlns:a16="http://schemas.microsoft.com/office/drawing/2014/main" id="{0567C125-E668-304C-8473-997CE216C95D}"/>
              </a:ext>
            </a:extLst>
          </p:cNvPr>
          <p:cNvPicPr>
            <a:picLocks noChangeAspect="1"/>
          </p:cNvPicPr>
          <p:nvPr/>
        </p:nvPicPr>
        <p:blipFill>
          <a:blip r:embed="rId8"/>
          <a:stretch>
            <a:fillRect/>
          </a:stretch>
        </p:blipFill>
        <p:spPr>
          <a:xfrm>
            <a:off x="4854289" y="4032900"/>
            <a:ext cx="3660253" cy="274519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012018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6F43DE2C-41C0-8D4A-B60E-F61606FEA9E7}"/>
              </a:ext>
            </a:extLst>
          </p:cNvPr>
          <p:cNvSpPr>
            <a:spLocks noGrp="1"/>
          </p:cNvSpPr>
          <p:nvPr>
            <p:ph type="sldNum" sz="quarter" idx="12"/>
          </p:nvPr>
        </p:nvSpPr>
        <p:spPr/>
        <p:txBody>
          <a:bodyPr/>
          <a:lstStyle/>
          <a:p>
            <a:fld id="{2534258D-A105-D340-9178-2A982C00D22F}" type="slidenum">
              <a:rPr lang="en-US" smtClean="0"/>
              <a:pPr/>
              <a:t>3</a:t>
            </a:fld>
            <a:endParaRPr lang="en-US"/>
          </a:p>
        </p:txBody>
      </p:sp>
      <p:pic>
        <p:nvPicPr>
          <p:cNvPr id="54" name="Picture 53">
            <a:extLst>
              <a:ext uri="{FF2B5EF4-FFF2-40B4-BE49-F238E27FC236}">
                <a16:creationId xmlns="" xmlns:a16="http://schemas.microsoft.com/office/drawing/2014/main" id="{5471078C-AF86-A54A-BF46-A723A0448249}"/>
              </a:ext>
            </a:extLst>
          </p:cNvPr>
          <p:cNvPicPr>
            <a:picLocks noChangeAspect="1"/>
          </p:cNvPicPr>
          <p:nvPr/>
        </p:nvPicPr>
        <p:blipFill>
          <a:blip r:embed="rId4"/>
          <a:stretch>
            <a:fillRect/>
          </a:stretch>
        </p:blipFill>
        <p:spPr>
          <a:xfrm>
            <a:off x="5951663" y="1526923"/>
            <a:ext cx="2213851" cy="3522912"/>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 xmlns:a16="http://schemas.microsoft.com/office/drawing/2014/main" id="{A4118976-D1EB-2340-98BD-A43A6DE6922D}"/>
              </a:ext>
            </a:extLst>
          </p:cNvPr>
          <p:cNvPicPr>
            <a:picLocks noChangeAspect="1"/>
          </p:cNvPicPr>
          <p:nvPr/>
        </p:nvPicPr>
        <p:blipFill>
          <a:blip r:embed="rId5"/>
          <a:stretch>
            <a:fillRect/>
          </a:stretch>
        </p:blipFill>
        <p:spPr>
          <a:xfrm>
            <a:off x="951982" y="1515352"/>
            <a:ext cx="2217881" cy="3535752"/>
          </a:xfrm>
          <a:prstGeom prst="rect">
            <a:avLst/>
          </a:prstGeom>
          <a:effectLst>
            <a:outerShdw blurRad="50800" dist="38100" dir="2700000" algn="tl" rotWithShape="0">
              <a:prstClr val="black">
                <a:alpha val="40000"/>
              </a:prstClr>
            </a:outerShdw>
          </a:effectLst>
        </p:spPr>
      </p:pic>
      <p:cxnSp>
        <p:nvCxnSpPr>
          <p:cNvPr id="22" name="Straight Arrow Connector 21">
            <a:extLst>
              <a:ext uri="{FF2B5EF4-FFF2-40B4-BE49-F238E27FC236}">
                <a16:creationId xmlns="" xmlns:a16="http://schemas.microsoft.com/office/drawing/2014/main" id="{0AC94C23-52DB-184D-858B-4D87F02A099D}"/>
              </a:ext>
            </a:extLst>
          </p:cNvPr>
          <p:cNvCxnSpPr>
            <a:cxnSpLocks/>
          </p:cNvCxnSpPr>
          <p:nvPr/>
        </p:nvCxnSpPr>
        <p:spPr>
          <a:xfrm>
            <a:off x="5011485" y="3283228"/>
            <a:ext cx="936150" cy="0"/>
          </a:xfrm>
          <a:prstGeom prst="straightConnector1">
            <a:avLst/>
          </a:prstGeom>
          <a:ln w="57150">
            <a:solidFill>
              <a:srgbClr val="1A2B37"/>
            </a:solidFill>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 xmlns:a16="http://schemas.microsoft.com/office/drawing/2014/main" id="{A3BB5FE2-7A28-A544-A18B-14B85952AE32}"/>
              </a:ext>
            </a:extLst>
          </p:cNvPr>
          <p:cNvSpPr txBox="1"/>
          <p:nvPr/>
        </p:nvSpPr>
        <p:spPr>
          <a:xfrm>
            <a:off x="-534541" y="5070196"/>
            <a:ext cx="5190925" cy="892552"/>
          </a:xfrm>
          <a:prstGeom prst="rect">
            <a:avLst/>
          </a:prstGeom>
          <a:noFill/>
        </p:spPr>
        <p:txBody>
          <a:bodyPr wrap="square" rtlCol="0" anchor="ctr">
            <a:spAutoFit/>
          </a:bodyPr>
          <a:lstStyle/>
          <a:p>
            <a:pPr algn="ctr"/>
            <a:r>
              <a:rPr lang="en-CA" altLang="zh-CN" sz="2800" dirty="0">
                <a:latin typeface="Helvetica" pitchFamily="2" charset="0"/>
              </a:rPr>
              <a:t>Personalization</a:t>
            </a:r>
          </a:p>
          <a:p>
            <a:pPr algn="ctr"/>
            <a:r>
              <a:rPr lang="en-CA" altLang="zh-CN" sz="2400" dirty="0">
                <a:latin typeface="Helvetica" pitchFamily="2" charset="0"/>
              </a:rPr>
              <a:t>(ringtones, wall papers etc.)</a:t>
            </a:r>
            <a:endParaRPr lang="zh-CN" altLang="en-US" sz="2400" dirty="0">
              <a:latin typeface="Helvetica" pitchFamily="2" charset="0"/>
            </a:endParaRPr>
          </a:p>
        </p:txBody>
      </p:sp>
      <p:sp>
        <p:nvSpPr>
          <p:cNvPr id="26" name="TextBox 25">
            <a:extLst>
              <a:ext uri="{FF2B5EF4-FFF2-40B4-BE49-F238E27FC236}">
                <a16:creationId xmlns="" xmlns:a16="http://schemas.microsoft.com/office/drawing/2014/main" id="{F524C896-F833-2F4C-9C3F-3C27C7099F0C}"/>
              </a:ext>
            </a:extLst>
          </p:cNvPr>
          <p:cNvSpPr txBox="1"/>
          <p:nvPr/>
        </p:nvSpPr>
        <p:spPr>
          <a:xfrm>
            <a:off x="1045448" y="992132"/>
            <a:ext cx="2217881" cy="523220"/>
          </a:xfrm>
          <a:prstGeom prst="rect">
            <a:avLst/>
          </a:prstGeom>
          <a:noFill/>
        </p:spPr>
        <p:txBody>
          <a:bodyPr wrap="square" rtlCol="0" anchor="ctr">
            <a:spAutoFit/>
          </a:bodyPr>
          <a:lstStyle/>
          <a:p>
            <a:pPr algn="ctr"/>
            <a:r>
              <a:rPr lang="en-CA" altLang="zh-CN" sz="2800" dirty="0">
                <a:latin typeface="Helvetica" pitchFamily="2" charset="0"/>
              </a:rPr>
              <a:t>ZEDGE</a:t>
            </a:r>
            <a:r>
              <a:rPr lang="en-CA" altLang="zh-CN" sz="2800" baseline="30000" dirty="0">
                <a:latin typeface="Helvetica" pitchFamily="2" charset="0"/>
              </a:rPr>
              <a:t>*</a:t>
            </a:r>
            <a:endParaRPr lang="zh-CN" altLang="en-US" sz="2400" baseline="30000" dirty="0">
              <a:latin typeface="Helvetica" pitchFamily="2" charset="0"/>
            </a:endParaRPr>
          </a:p>
        </p:txBody>
      </p:sp>
      <p:sp>
        <p:nvSpPr>
          <p:cNvPr id="27" name="TextBox 26">
            <a:extLst>
              <a:ext uri="{FF2B5EF4-FFF2-40B4-BE49-F238E27FC236}">
                <a16:creationId xmlns="" xmlns:a16="http://schemas.microsoft.com/office/drawing/2014/main" id="{BFA9B139-FBA3-8944-A6B9-79764142035E}"/>
              </a:ext>
            </a:extLst>
          </p:cNvPr>
          <p:cNvSpPr txBox="1"/>
          <p:nvPr/>
        </p:nvSpPr>
        <p:spPr>
          <a:xfrm>
            <a:off x="0" y="6202663"/>
            <a:ext cx="311365" cy="461665"/>
          </a:xfrm>
          <a:prstGeom prst="rect">
            <a:avLst/>
          </a:prstGeom>
          <a:noFill/>
        </p:spPr>
        <p:txBody>
          <a:bodyPr wrap="square" rtlCol="0" anchor="ctr">
            <a:spAutoFit/>
          </a:bodyPr>
          <a:lstStyle/>
          <a:p>
            <a:r>
              <a:rPr lang="en-CA" altLang="zh-CN" sz="2400" dirty="0">
                <a:solidFill>
                  <a:schemeClr val="tx1">
                    <a:lumMod val="65000"/>
                    <a:lumOff val="35000"/>
                  </a:schemeClr>
                </a:solidFill>
                <a:latin typeface="Helvetica" pitchFamily="2" charset="0"/>
              </a:rPr>
              <a:t>*</a:t>
            </a:r>
            <a:endParaRPr lang="zh-CN" altLang="en-US" sz="2400" dirty="0">
              <a:solidFill>
                <a:schemeClr val="tx1">
                  <a:lumMod val="65000"/>
                  <a:lumOff val="35000"/>
                </a:schemeClr>
              </a:solidFill>
              <a:latin typeface="Helvetica" pitchFamily="2" charset="0"/>
            </a:endParaRPr>
          </a:p>
        </p:txBody>
      </p:sp>
      <p:sp>
        <p:nvSpPr>
          <p:cNvPr id="6" name="Rectangle 5">
            <a:extLst>
              <a:ext uri="{FF2B5EF4-FFF2-40B4-BE49-F238E27FC236}">
                <a16:creationId xmlns="" xmlns:a16="http://schemas.microsoft.com/office/drawing/2014/main" id="{97403E51-BEBA-5640-9610-95B3C0B6223B}"/>
              </a:ext>
            </a:extLst>
          </p:cNvPr>
          <p:cNvSpPr/>
          <p:nvPr/>
        </p:nvSpPr>
        <p:spPr>
          <a:xfrm>
            <a:off x="155682" y="6197569"/>
            <a:ext cx="2077950" cy="307777"/>
          </a:xfrm>
          <a:prstGeom prst="rect">
            <a:avLst/>
          </a:prstGeom>
        </p:spPr>
        <p:txBody>
          <a:bodyPr wrap="none">
            <a:spAutoFit/>
          </a:bodyPr>
          <a:lstStyle/>
          <a:p>
            <a:r>
              <a:rPr lang="en-CA" sz="1400" dirty="0">
                <a:hlinkClick r:id="rId6"/>
              </a:rPr>
              <a:t>https://www.zedge.net/</a:t>
            </a:r>
            <a:endParaRPr lang="en-US" sz="1400" dirty="0"/>
          </a:p>
        </p:txBody>
      </p:sp>
      <p:sp>
        <p:nvSpPr>
          <p:cNvPr id="21" name="TextBox 20">
            <a:extLst>
              <a:ext uri="{FF2B5EF4-FFF2-40B4-BE49-F238E27FC236}">
                <a16:creationId xmlns="" xmlns:a16="http://schemas.microsoft.com/office/drawing/2014/main" id="{8D8FA224-ABAA-CD4F-8E8B-764A9EA518EC}"/>
              </a:ext>
            </a:extLst>
          </p:cNvPr>
          <p:cNvSpPr txBox="1"/>
          <p:nvPr/>
        </p:nvSpPr>
        <p:spPr>
          <a:xfrm>
            <a:off x="4075335" y="2568388"/>
            <a:ext cx="936150" cy="1015663"/>
          </a:xfrm>
          <a:prstGeom prst="rect">
            <a:avLst/>
          </a:prstGeom>
          <a:noFill/>
        </p:spPr>
        <p:txBody>
          <a:bodyPr wrap="square" rtlCol="0" anchor="ctr">
            <a:spAutoFit/>
          </a:bodyPr>
          <a:lstStyle/>
          <a:p>
            <a:r>
              <a:rPr lang="en-CA" altLang="zh-CN" sz="6000" dirty="0">
                <a:solidFill>
                  <a:srgbClr val="192B36"/>
                </a:solidFill>
                <a:latin typeface="Helvetica" pitchFamily="2" charset="0"/>
              </a:rPr>
              <a:t>…</a:t>
            </a:r>
            <a:endParaRPr lang="zh-CN" altLang="en-US" sz="6000" dirty="0">
              <a:solidFill>
                <a:srgbClr val="192B36"/>
              </a:solidFill>
              <a:latin typeface="Helvetica" pitchFamily="2" charset="0"/>
            </a:endParaRPr>
          </a:p>
        </p:txBody>
      </p:sp>
      <p:cxnSp>
        <p:nvCxnSpPr>
          <p:cNvPr id="23" name="Straight Arrow Connector 22">
            <a:extLst>
              <a:ext uri="{FF2B5EF4-FFF2-40B4-BE49-F238E27FC236}">
                <a16:creationId xmlns="" xmlns:a16="http://schemas.microsoft.com/office/drawing/2014/main" id="{F2CC9605-5FF7-9345-984C-0930868A41D8}"/>
              </a:ext>
            </a:extLst>
          </p:cNvPr>
          <p:cNvCxnSpPr>
            <a:cxnSpLocks/>
          </p:cNvCxnSpPr>
          <p:nvPr/>
        </p:nvCxnSpPr>
        <p:spPr>
          <a:xfrm>
            <a:off x="3169863" y="3283228"/>
            <a:ext cx="936150" cy="0"/>
          </a:xfrm>
          <a:prstGeom prst="straightConnector1">
            <a:avLst/>
          </a:prstGeom>
          <a:ln w="57150">
            <a:solidFill>
              <a:srgbClr val="1A2B37"/>
            </a:solidFill>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 xmlns:a16="http://schemas.microsoft.com/office/drawing/2014/main" id="{032D6A18-17E4-434E-BB54-3A2FC84A6E33}"/>
              </a:ext>
            </a:extLst>
          </p:cNvPr>
          <p:cNvSpPr txBox="1"/>
          <p:nvPr/>
        </p:nvSpPr>
        <p:spPr>
          <a:xfrm>
            <a:off x="5650917" y="1009896"/>
            <a:ext cx="2815341" cy="523220"/>
          </a:xfrm>
          <a:prstGeom prst="rect">
            <a:avLst/>
          </a:prstGeom>
          <a:noFill/>
        </p:spPr>
        <p:txBody>
          <a:bodyPr wrap="square" rtlCol="0" anchor="ctr">
            <a:spAutoFit/>
          </a:bodyPr>
          <a:lstStyle/>
          <a:p>
            <a:pPr algn="ctr"/>
            <a:r>
              <a:rPr lang="en-CA" altLang="zh-CN" sz="2800" dirty="0">
                <a:latin typeface="Helvetica" pitchFamily="2" charset="0"/>
              </a:rPr>
              <a:t>Facebook Login</a:t>
            </a:r>
            <a:endParaRPr lang="zh-CN" altLang="en-US" sz="2400" baseline="30000" dirty="0">
              <a:latin typeface="Helvetica" pitchFamily="2" charset="0"/>
            </a:endParaRPr>
          </a:p>
        </p:txBody>
      </p:sp>
      <p:pic>
        <p:nvPicPr>
          <p:cNvPr id="25" name="Picture 24" descr="A close up of a sign&#10;&#10;Description automatically generated">
            <a:extLst>
              <a:ext uri="{FF2B5EF4-FFF2-40B4-BE49-F238E27FC236}">
                <a16:creationId xmlns="" xmlns:a16="http://schemas.microsoft.com/office/drawing/2014/main" id="{E6001261-7919-3840-A969-EB856AD8D560}"/>
              </a:ext>
            </a:extLst>
          </p:cNvPr>
          <p:cNvPicPr>
            <a:picLocks noChangeAspect="1"/>
          </p:cNvPicPr>
          <p:nvPr/>
        </p:nvPicPr>
        <p:blipFill>
          <a:blip r:embed="rId7"/>
          <a:stretch>
            <a:fillRect/>
          </a:stretch>
        </p:blipFill>
        <p:spPr>
          <a:xfrm>
            <a:off x="4164477" y="2261173"/>
            <a:ext cx="815046" cy="815046"/>
          </a:xfrm>
          <a:prstGeom prst="rect">
            <a:avLst/>
          </a:prstGeom>
        </p:spPr>
      </p:pic>
      <p:sp>
        <p:nvSpPr>
          <p:cNvPr id="2" name="Rounded Rectangular Callout 1"/>
          <p:cNvSpPr/>
          <p:nvPr/>
        </p:nvSpPr>
        <p:spPr>
          <a:xfrm>
            <a:off x="3526516" y="1010220"/>
            <a:ext cx="1393055" cy="681607"/>
          </a:xfrm>
          <a:prstGeom prst="wedgeRoundRectCallout">
            <a:avLst>
              <a:gd name="adj1" fmla="val -97128"/>
              <a:gd name="adj2" fmla="val -16397"/>
              <a:gd name="adj3" fmla="val 16667"/>
            </a:avLst>
          </a:prstGeom>
          <a:solidFill>
            <a:schemeClr val="bg1"/>
          </a:solidFill>
          <a:ln>
            <a:solidFill>
              <a:srgbClr val="002F4A"/>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000" b="1" dirty="0">
                <a:solidFill>
                  <a:prstClr val="black"/>
                </a:solidFill>
              </a:rPr>
              <a:t>100M+ </a:t>
            </a:r>
            <a:r>
              <a:rPr lang="en-CA" sz="1600" dirty="0">
                <a:solidFill>
                  <a:prstClr val="black"/>
                </a:solidFill>
              </a:rPr>
              <a:t>Downloads</a:t>
            </a:r>
            <a:endParaRPr lang="en-US" sz="2000" dirty="0"/>
          </a:p>
        </p:txBody>
      </p:sp>
      <p:sp>
        <p:nvSpPr>
          <p:cNvPr id="30" name="文本框 5">
            <a:extLst>
              <a:ext uri="{FF2B5EF4-FFF2-40B4-BE49-F238E27FC236}">
                <a16:creationId xmlns="" xmlns:a16="http://schemas.microsoft.com/office/drawing/2014/main" id="{6D02792C-1420-744F-8AC8-4C6A1C113E29}"/>
              </a:ext>
            </a:extLst>
          </p:cNvPr>
          <p:cNvSpPr txBox="1"/>
          <p:nvPr/>
        </p:nvSpPr>
        <p:spPr>
          <a:xfrm>
            <a:off x="448232" y="128137"/>
            <a:ext cx="9264296" cy="461665"/>
          </a:xfrm>
          <a:prstGeom prst="rect">
            <a:avLst/>
          </a:prstGeom>
          <a:noFill/>
        </p:spPr>
        <p:txBody>
          <a:bodyPr wrap="square" rtlCol="0">
            <a:spAutoFit/>
          </a:bodyPr>
          <a:lstStyle/>
          <a:p>
            <a:r>
              <a:rPr lang="en-US" sz="2400" b="1" dirty="0">
                <a:solidFill>
                  <a:srgbClr val="FC611D"/>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Triggering Facebook Login Is Not Easy</a:t>
            </a:r>
            <a:endParaRPr lang="zh-CN" altLang="en-US" sz="2800" b="1" dirty="0">
              <a:solidFill>
                <a:srgbClr val="FC611D"/>
              </a:solidFill>
              <a:latin typeface="Helvetica Neue Condensed" panose="02000503000000020004" pitchFamily="2" charset="0"/>
              <a:ea typeface="思源黑体 CN Heavy" panose="020B0A00000000000000" pitchFamily="34" charset="-122"/>
              <a:cs typeface="Helvetica Neue Condensed" panose="02000503000000020004" pitchFamily="2" charset="0"/>
            </a:endParaRPr>
          </a:p>
        </p:txBody>
      </p:sp>
      <p:sp>
        <p:nvSpPr>
          <p:cNvPr id="31" name="Rectangle 5">
            <a:extLst>
              <a:ext uri="{FF2B5EF4-FFF2-40B4-BE49-F238E27FC236}">
                <a16:creationId xmlns="" xmlns:a16="http://schemas.microsoft.com/office/drawing/2014/main" id="{06972DCC-9B8B-B14B-B5B0-12E9605BA204}"/>
              </a:ext>
            </a:extLst>
          </p:cNvPr>
          <p:cNvSpPr>
            <a:spLocks noChangeArrowheads="1"/>
          </p:cNvSpPr>
          <p:nvPr/>
        </p:nvSpPr>
        <p:spPr bwMode="auto">
          <a:xfrm>
            <a:off x="140002" y="6545972"/>
            <a:ext cx="2917046" cy="324613"/>
          </a:xfrm>
          <a:prstGeom prst="rect">
            <a:avLst/>
          </a:prstGeom>
          <a:solidFill>
            <a:srgbClr val="FC611F"/>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2" name="TextBox 31">
            <a:extLst>
              <a:ext uri="{FF2B5EF4-FFF2-40B4-BE49-F238E27FC236}">
                <a16:creationId xmlns="" xmlns:a16="http://schemas.microsoft.com/office/drawing/2014/main" id="{41562333-9A02-ED40-9C4B-1B4C5643B33B}"/>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Introduction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33" name="Rectangle 5">
            <a:extLst>
              <a:ext uri="{FF2B5EF4-FFF2-40B4-BE49-F238E27FC236}">
                <a16:creationId xmlns="" xmlns:a16="http://schemas.microsoft.com/office/drawing/2014/main" id="{3B174A08-222B-9141-B591-3EBA01CE7E36}"/>
              </a:ext>
            </a:extLst>
          </p:cNvPr>
          <p:cNvSpPr>
            <a:spLocks noChangeArrowheads="1"/>
          </p:cNvSpPr>
          <p:nvPr/>
        </p:nvSpPr>
        <p:spPr bwMode="auto">
          <a:xfrm>
            <a:off x="3114048"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4" name="Rectangle 5">
            <a:extLst>
              <a:ext uri="{FF2B5EF4-FFF2-40B4-BE49-F238E27FC236}">
                <a16:creationId xmlns="" xmlns:a16="http://schemas.microsoft.com/office/drawing/2014/main" id="{516E9BC0-C503-E741-B56E-806987046D5C}"/>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8" name="TextBox 37">
            <a:extLst>
              <a:ext uri="{FF2B5EF4-FFF2-40B4-BE49-F238E27FC236}">
                <a16:creationId xmlns="" xmlns:a16="http://schemas.microsoft.com/office/drawing/2014/main" id="{7131E46B-51E5-8148-9029-65FF0CDDCDB3}"/>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39" name="TextBox 38">
            <a:extLst>
              <a:ext uri="{FF2B5EF4-FFF2-40B4-BE49-F238E27FC236}">
                <a16:creationId xmlns="" xmlns:a16="http://schemas.microsoft.com/office/drawing/2014/main" id="{476BB181-AB25-EE4E-B650-CAF62371B8EC}"/>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cxnSp>
        <p:nvCxnSpPr>
          <p:cNvPr id="45" name="直接连接符 4">
            <a:extLst>
              <a:ext uri="{FF2B5EF4-FFF2-40B4-BE49-F238E27FC236}">
                <a16:creationId xmlns="" xmlns:a16="http://schemas.microsoft.com/office/drawing/2014/main" id="{9A644D15-3611-A043-BF4D-212C9427A570}"/>
              </a:ext>
            </a:extLst>
          </p:cNvPr>
          <p:cNvCxnSpPr>
            <a:cxnSpLocks/>
            <a:endCxn id="6" idx="0"/>
          </p:cNvCxnSpPr>
          <p:nvPr/>
        </p:nvCxnSpPr>
        <p:spPr>
          <a:xfrm>
            <a:off x="0" y="6197569"/>
            <a:ext cx="1194657" cy="0"/>
          </a:xfrm>
          <a:prstGeom prst="line">
            <a:avLst/>
          </a:prstGeom>
          <a:ln w="9525">
            <a:solidFill>
              <a:srgbClr val="595959"/>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697654"/>
      </p:ext>
    </p:extLst>
  </p:cSld>
  <p:clrMapOvr>
    <a:masterClrMapping/>
  </p:clrMapOvr>
  <mc:AlternateContent xmlns:mc="http://schemas.openxmlformats.org/markup-compatibility/2006">
    <mc:Choice xmlns="" xmlns:p159="http://schemas.microsoft.com/office/powerpoint/2015/09/main" Requires="p159">
      <p:transition spd="slow" advTm="26180">
        <p159:morph option="byObject"/>
      </p:transition>
    </mc:Choice>
    <mc:Fallback>
      <p:transition xmlns:p14="http://schemas.microsoft.com/office/powerpoint/2010/main" spd="slow" advTm="26180">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0"/>
            <a:lum/>
          </a:blip>
          <a:srcRect/>
          <a:stretch>
            <a:fillRect/>
          </a:stretch>
        </a:blipFill>
        <a:effectLst/>
      </p:bgPr>
    </p:bg>
    <p:spTree>
      <p:nvGrpSpPr>
        <p:cNvPr id="1" name=""/>
        <p:cNvGrpSpPr/>
        <p:nvPr/>
      </p:nvGrpSpPr>
      <p:grpSpPr>
        <a:xfrm>
          <a:off x="0" y="0"/>
          <a:ext cx="0" cy="0"/>
          <a:chOff x="0" y="0"/>
          <a:chExt cx="0" cy="0"/>
        </a:xfrm>
      </p:grpSpPr>
      <p:sp>
        <p:nvSpPr>
          <p:cNvPr id="8" name="Chevron 7">
            <a:extLst>
              <a:ext uri="{FF2B5EF4-FFF2-40B4-BE49-F238E27FC236}">
                <a16:creationId xmlns="" xmlns:a16="http://schemas.microsoft.com/office/drawing/2014/main" id="{B1BBC853-4A93-FC45-A0DC-D88C79C638D6}"/>
              </a:ext>
            </a:extLst>
          </p:cNvPr>
          <p:cNvSpPr/>
          <p:nvPr/>
        </p:nvSpPr>
        <p:spPr>
          <a:xfrm>
            <a:off x="3025069" y="1273350"/>
            <a:ext cx="2922824" cy="484632"/>
          </a:xfrm>
          <a:prstGeom prst="chevron">
            <a:avLst/>
          </a:prstGeom>
          <a:solidFill>
            <a:srgbClr val="45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Pentagon 5">
            <a:extLst>
              <a:ext uri="{FF2B5EF4-FFF2-40B4-BE49-F238E27FC236}">
                <a16:creationId xmlns="" xmlns:a16="http://schemas.microsoft.com/office/drawing/2014/main" id="{3317205A-6D68-3A43-8393-95D4F9A4D141}"/>
              </a:ext>
            </a:extLst>
          </p:cNvPr>
          <p:cNvSpPr/>
          <p:nvPr/>
        </p:nvSpPr>
        <p:spPr>
          <a:xfrm>
            <a:off x="523463" y="1266140"/>
            <a:ext cx="2583092" cy="499052"/>
          </a:xfrm>
          <a:prstGeom prst="homePlate">
            <a:avLst/>
          </a:prstGeom>
          <a:solidFill>
            <a:srgbClr val="FC61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0">
            <a:extLst>
              <a:ext uri="{FF2B5EF4-FFF2-40B4-BE49-F238E27FC236}">
                <a16:creationId xmlns="" xmlns:a16="http://schemas.microsoft.com/office/drawing/2014/main" id="{F26643B9-0781-C64E-84D8-F65B1FE1833E}"/>
              </a:ext>
            </a:extLst>
          </p:cNvPr>
          <p:cNvSpPr>
            <a:spLocks noChangeArrowheads="1"/>
          </p:cNvSpPr>
          <p:nvPr/>
        </p:nvSpPr>
        <p:spPr bwMode="auto">
          <a:xfrm>
            <a:off x="1746792" y="1762644"/>
            <a:ext cx="6350" cy="193675"/>
          </a:xfrm>
          <a:prstGeom prst="rect">
            <a:avLst/>
          </a:prstGeom>
          <a:solidFill>
            <a:srgbClr val="F93B4D"/>
          </a:solidFill>
          <a:ln w="9525">
            <a:solidFill>
              <a:srgbClr val="FC611F"/>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Rectangle 11">
            <a:extLst>
              <a:ext uri="{FF2B5EF4-FFF2-40B4-BE49-F238E27FC236}">
                <a16:creationId xmlns="" xmlns:a16="http://schemas.microsoft.com/office/drawing/2014/main" id="{94B9F885-4F21-ED40-B3C4-3AA248D6724E}"/>
              </a:ext>
            </a:extLst>
          </p:cNvPr>
          <p:cNvSpPr>
            <a:spLocks noChangeArrowheads="1"/>
          </p:cNvSpPr>
          <p:nvPr/>
        </p:nvSpPr>
        <p:spPr bwMode="auto">
          <a:xfrm>
            <a:off x="1746792" y="1643354"/>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Rectangle 17">
            <a:extLst>
              <a:ext uri="{FF2B5EF4-FFF2-40B4-BE49-F238E27FC236}">
                <a16:creationId xmlns="" xmlns:a16="http://schemas.microsoft.com/office/drawing/2014/main" id="{070BB2A6-5C49-624C-AFD9-E23E63CEA9E6}"/>
              </a:ext>
            </a:extLst>
          </p:cNvPr>
          <p:cNvSpPr>
            <a:spLocks noChangeArrowheads="1"/>
          </p:cNvSpPr>
          <p:nvPr/>
        </p:nvSpPr>
        <p:spPr bwMode="auto">
          <a:xfrm>
            <a:off x="4492021" y="1754798"/>
            <a:ext cx="6350" cy="196850"/>
          </a:xfrm>
          <a:prstGeom prst="rect">
            <a:avLst/>
          </a:prstGeom>
          <a:solidFill>
            <a:srgbClr val="ABA9B3"/>
          </a:solidFill>
          <a:ln w="9525">
            <a:solidFill>
              <a:srgbClr val="464F5A"/>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TextBox 69">
            <a:extLst>
              <a:ext uri="{FF2B5EF4-FFF2-40B4-BE49-F238E27FC236}">
                <a16:creationId xmlns="" xmlns:a16="http://schemas.microsoft.com/office/drawing/2014/main" id="{AEE4FA2F-A4C7-9340-A1B2-234590DB1D7E}"/>
              </a:ext>
            </a:extLst>
          </p:cNvPr>
          <p:cNvSpPr txBox="1"/>
          <p:nvPr/>
        </p:nvSpPr>
        <p:spPr>
          <a:xfrm>
            <a:off x="1489727" y="1278500"/>
            <a:ext cx="755335" cy="461665"/>
          </a:xfrm>
          <a:prstGeom prst="rect">
            <a:avLst/>
          </a:prstGeom>
          <a:noFill/>
        </p:spPr>
        <p:txBody>
          <a:bodyPr wrap="squar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01</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73" name="Rectangle 11">
            <a:extLst>
              <a:ext uri="{FF2B5EF4-FFF2-40B4-BE49-F238E27FC236}">
                <a16:creationId xmlns="" xmlns:a16="http://schemas.microsoft.com/office/drawing/2014/main" id="{B5D97E75-6B23-304C-8426-BACFE9209787}"/>
              </a:ext>
            </a:extLst>
          </p:cNvPr>
          <p:cNvSpPr>
            <a:spLocks noChangeArrowheads="1"/>
          </p:cNvSpPr>
          <p:nvPr/>
        </p:nvSpPr>
        <p:spPr bwMode="auto">
          <a:xfrm>
            <a:off x="1754356" y="1267311"/>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Rectangle 11">
            <a:extLst>
              <a:ext uri="{FF2B5EF4-FFF2-40B4-BE49-F238E27FC236}">
                <a16:creationId xmlns="" xmlns:a16="http://schemas.microsoft.com/office/drawing/2014/main" id="{CE4587EB-57F0-514F-BD68-A2140FE0CB58}"/>
              </a:ext>
            </a:extLst>
          </p:cNvPr>
          <p:cNvSpPr>
            <a:spLocks noChangeArrowheads="1"/>
          </p:cNvSpPr>
          <p:nvPr/>
        </p:nvSpPr>
        <p:spPr bwMode="auto">
          <a:xfrm>
            <a:off x="4492021" y="1642163"/>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TextBox 75">
            <a:extLst>
              <a:ext uri="{FF2B5EF4-FFF2-40B4-BE49-F238E27FC236}">
                <a16:creationId xmlns="" xmlns:a16="http://schemas.microsoft.com/office/drawing/2014/main" id="{E77EAEBB-A0B2-E649-A1A1-F77B9611F236}"/>
              </a:ext>
            </a:extLst>
          </p:cNvPr>
          <p:cNvSpPr txBox="1"/>
          <p:nvPr/>
        </p:nvSpPr>
        <p:spPr>
          <a:xfrm>
            <a:off x="4234956" y="1284743"/>
            <a:ext cx="755335" cy="461665"/>
          </a:xfrm>
          <a:prstGeom prst="rect">
            <a:avLst/>
          </a:prstGeom>
          <a:noFill/>
        </p:spPr>
        <p:txBody>
          <a:bodyPr wrap="squar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02</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77" name="Rectangle 11">
            <a:extLst>
              <a:ext uri="{FF2B5EF4-FFF2-40B4-BE49-F238E27FC236}">
                <a16:creationId xmlns="" xmlns:a16="http://schemas.microsoft.com/office/drawing/2014/main" id="{A105F5B8-D92F-6D43-B6CD-444088062355}"/>
              </a:ext>
            </a:extLst>
          </p:cNvPr>
          <p:cNvSpPr>
            <a:spLocks noChangeArrowheads="1"/>
          </p:cNvSpPr>
          <p:nvPr/>
        </p:nvSpPr>
        <p:spPr bwMode="auto">
          <a:xfrm>
            <a:off x="4499585" y="1266120"/>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Chevron 78">
            <a:extLst>
              <a:ext uri="{FF2B5EF4-FFF2-40B4-BE49-F238E27FC236}">
                <a16:creationId xmlns="" xmlns:a16="http://schemas.microsoft.com/office/drawing/2014/main" id="{D9C6A0E1-3D18-E64B-B3F4-3E79235DB3E9}"/>
              </a:ext>
            </a:extLst>
          </p:cNvPr>
          <p:cNvSpPr/>
          <p:nvPr/>
        </p:nvSpPr>
        <p:spPr>
          <a:xfrm>
            <a:off x="5845434" y="1273350"/>
            <a:ext cx="2922824" cy="484632"/>
          </a:xfrm>
          <a:prstGeom prst="chevron">
            <a:avLst/>
          </a:prstGeom>
          <a:solidFill>
            <a:srgbClr val="FFC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17">
            <a:extLst>
              <a:ext uri="{FF2B5EF4-FFF2-40B4-BE49-F238E27FC236}">
                <a16:creationId xmlns="" xmlns:a16="http://schemas.microsoft.com/office/drawing/2014/main" id="{115C21DE-2190-7942-8A03-0E91716A30D0}"/>
              </a:ext>
            </a:extLst>
          </p:cNvPr>
          <p:cNvSpPr>
            <a:spLocks noChangeArrowheads="1"/>
          </p:cNvSpPr>
          <p:nvPr/>
        </p:nvSpPr>
        <p:spPr bwMode="auto">
          <a:xfrm>
            <a:off x="7333359" y="1754798"/>
            <a:ext cx="6350" cy="196850"/>
          </a:xfrm>
          <a:prstGeom prst="rect">
            <a:avLst/>
          </a:prstGeom>
          <a:solidFill>
            <a:srgbClr val="FFC543"/>
          </a:solidFill>
          <a:ln w="9525">
            <a:solidFill>
              <a:srgbClr val="FFC543"/>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Rectangle 11">
            <a:extLst>
              <a:ext uri="{FF2B5EF4-FFF2-40B4-BE49-F238E27FC236}">
                <a16:creationId xmlns="" xmlns:a16="http://schemas.microsoft.com/office/drawing/2014/main" id="{27DBE2D0-A894-E740-AC7E-589FEFED5907}"/>
              </a:ext>
            </a:extLst>
          </p:cNvPr>
          <p:cNvSpPr>
            <a:spLocks noChangeArrowheads="1"/>
          </p:cNvSpPr>
          <p:nvPr/>
        </p:nvSpPr>
        <p:spPr bwMode="auto">
          <a:xfrm>
            <a:off x="7333359" y="1642163"/>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TextBox 81">
            <a:extLst>
              <a:ext uri="{FF2B5EF4-FFF2-40B4-BE49-F238E27FC236}">
                <a16:creationId xmlns="" xmlns:a16="http://schemas.microsoft.com/office/drawing/2014/main" id="{4D48266A-9738-7248-B85C-2DEEF4307BD2}"/>
              </a:ext>
            </a:extLst>
          </p:cNvPr>
          <p:cNvSpPr txBox="1"/>
          <p:nvPr/>
        </p:nvSpPr>
        <p:spPr>
          <a:xfrm>
            <a:off x="7076294" y="1284743"/>
            <a:ext cx="755335" cy="461665"/>
          </a:xfrm>
          <a:prstGeom prst="rect">
            <a:avLst/>
          </a:prstGeom>
          <a:noFill/>
        </p:spPr>
        <p:txBody>
          <a:bodyPr wrap="squar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03</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83" name="Rectangle 11">
            <a:extLst>
              <a:ext uri="{FF2B5EF4-FFF2-40B4-BE49-F238E27FC236}">
                <a16:creationId xmlns="" xmlns:a16="http://schemas.microsoft.com/office/drawing/2014/main" id="{4C8264C2-DBA9-E04E-B376-76E31FA8D3AB}"/>
              </a:ext>
            </a:extLst>
          </p:cNvPr>
          <p:cNvSpPr>
            <a:spLocks noChangeArrowheads="1"/>
          </p:cNvSpPr>
          <p:nvPr/>
        </p:nvSpPr>
        <p:spPr bwMode="auto">
          <a:xfrm>
            <a:off x="7340923" y="1266120"/>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78" name="Picture 77">
            <a:extLst>
              <a:ext uri="{FF2B5EF4-FFF2-40B4-BE49-F238E27FC236}">
                <a16:creationId xmlns="" xmlns:a16="http://schemas.microsoft.com/office/drawing/2014/main" id="{4EE50255-E96A-0643-B89E-0518737FD6FD}"/>
              </a:ext>
            </a:extLst>
          </p:cNvPr>
          <p:cNvPicPr>
            <a:picLocks noChangeAspect="1"/>
          </p:cNvPicPr>
          <p:nvPr/>
        </p:nvPicPr>
        <p:blipFill>
          <a:blip r:embed="rId5"/>
          <a:stretch>
            <a:fillRect/>
          </a:stretch>
        </p:blipFill>
        <p:spPr>
          <a:xfrm>
            <a:off x="3247663" y="1954730"/>
            <a:ext cx="2431927" cy="3876984"/>
          </a:xfrm>
          <a:prstGeom prst="rect">
            <a:avLst/>
          </a:prstGeom>
        </p:spPr>
      </p:pic>
      <p:pic>
        <p:nvPicPr>
          <p:cNvPr id="84" name="Picture 83">
            <a:extLst>
              <a:ext uri="{FF2B5EF4-FFF2-40B4-BE49-F238E27FC236}">
                <a16:creationId xmlns="" xmlns:a16="http://schemas.microsoft.com/office/drawing/2014/main" id="{C4CAEEC8-94B3-4C40-9CA5-FEBDA86D7723}"/>
              </a:ext>
            </a:extLst>
          </p:cNvPr>
          <p:cNvPicPr>
            <a:picLocks noChangeAspect="1"/>
          </p:cNvPicPr>
          <p:nvPr/>
        </p:nvPicPr>
        <p:blipFill>
          <a:blip r:embed="rId6"/>
          <a:stretch>
            <a:fillRect/>
          </a:stretch>
        </p:blipFill>
        <p:spPr>
          <a:xfrm>
            <a:off x="6093754" y="1954730"/>
            <a:ext cx="2431926" cy="3884032"/>
          </a:xfrm>
          <a:prstGeom prst="rect">
            <a:avLst/>
          </a:prstGeom>
        </p:spPr>
      </p:pic>
      <p:pic>
        <p:nvPicPr>
          <p:cNvPr id="86" name="Picture 85">
            <a:extLst>
              <a:ext uri="{FF2B5EF4-FFF2-40B4-BE49-F238E27FC236}">
                <a16:creationId xmlns="" xmlns:a16="http://schemas.microsoft.com/office/drawing/2014/main" id="{143F4A65-8383-8541-B782-F4933466F843}"/>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4700"/>
                    </a14:imgEffect>
                    <a14:imgEffect>
                      <a14:saturation sat="0"/>
                    </a14:imgEffect>
                    <a14:imgEffect>
                      <a14:brightnessContrast bright="100000"/>
                    </a14:imgEffect>
                  </a14:imgLayer>
                </a14:imgProps>
              </a:ext>
            </a:extLst>
          </a:blip>
          <a:stretch>
            <a:fillRect/>
          </a:stretch>
        </p:blipFill>
        <p:spPr>
          <a:xfrm>
            <a:off x="4234956" y="4789144"/>
            <a:ext cx="471093" cy="561643"/>
          </a:xfrm>
          <a:prstGeom prst="rect">
            <a:avLst/>
          </a:prstGeom>
        </p:spPr>
      </p:pic>
      <p:pic>
        <p:nvPicPr>
          <p:cNvPr id="87" name="Picture 86">
            <a:extLst>
              <a:ext uri="{FF2B5EF4-FFF2-40B4-BE49-F238E27FC236}">
                <a16:creationId xmlns="" xmlns:a16="http://schemas.microsoft.com/office/drawing/2014/main" id="{52DF4823-73F6-574E-97D1-0AE1AC63CBEF}"/>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4700"/>
                    </a14:imgEffect>
                    <a14:imgEffect>
                      <a14:saturation sat="0"/>
                    </a14:imgEffect>
                    <a14:imgEffect>
                      <a14:brightnessContrast bright="100000"/>
                    </a14:imgEffect>
                  </a14:imgLayer>
                </a14:imgProps>
              </a:ext>
            </a:extLst>
          </a:blip>
          <a:stretch>
            <a:fillRect/>
          </a:stretch>
        </p:blipFill>
        <p:spPr>
          <a:xfrm>
            <a:off x="7111726" y="2654113"/>
            <a:ext cx="471093" cy="561643"/>
          </a:xfrm>
          <a:prstGeom prst="rect">
            <a:avLst/>
          </a:prstGeom>
        </p:spPr>
      </p:pic>
      <p:sp>
        <p:nvSpPr>
          <p:cNvPr id="9" name="Slide Number Placeholder 8">
            <a:extLst>
              <a:ext uri="{FF2B5EF4-FFF2-40B4-BE49-F238E27FC236}">
                <a16:creationId xmlns="" xmlns:a16="http://schemas.microsoft.com/office/drawing/2014/main" id="{BF062E05-4234-074E-81E5-860B968C7916}"/>
              </a:ext>
            </a:extLst>
          </p:cNvPr>
          <p:cNvSpPr>
            <a:spLocks noGrp="1"/>
          </p:cNvSpPr>
          <p:nvPr>
            <p:ph type="sldNum" sz="quarter" idx="12"/>
          </p:nvPr>
        </p:nvSpPr>
        <p:spPr/>
        <p:txBody>
          <a:bodyPr/>
          <a:lstStyle/>
          <a:p>
            <a:fld id="{2534258D-A105-D340-9178-2A982C00D22F}" type="slidenum">
              <a:rPr lang="en-US" smtClean="0"/>
              <a:pPr/>
              <a:t>4</a:t>
            </a:fld>
            <a:endParaRPr lang="en-US"/>
          </a:p>
        </p:txBody>
      </p:sp>
      <p:pic>
        <p:nvPicPr>
          <p:cNvPr id="31" name="Picture 30">
            <a:extLst>
              <a:ext uri="{FF2B5EF4-FFF2-40B4-BE49-F238E27FC236}">
                <a16:creationId xmlns="" xmlns:a16="http://schemas.microsoft.com/office/drawing/2014/main" id="{BBFFD905-57BF-C54F-87F8-1B26E105D8E4}"/>
              </a:ext>
            </a:extLst>
          </p:cNvPr>
          <p:cNvPicPr>
            <a:picLocks noChangeAspect="1"/>
          </p:cNvPicPr>
          <p:nvPr/>
        </p:nvPicPr>
        <p:blipFill>
          <a:blip r:embed="rId9"/>
          <a:stretch>
            <a:fillRect/>
          </a:stretch>
        </p:blipFill>
        <p:spPr>
          <a:xfrm>
            <a:off x="545420" y="1951648"/>
            <a:ext cx="2431926" cy="3876983"/>
          </a:xfrm>
          <a:prstGeom prst="rect">
            <a:avLst/>
          </a:prstGeom>
        </p:spPr>
      </p:pic>
      <p:pic>
        <p:nvPicPr>
          <p:cNvPr id="32" name="Picture 31">
            <a:extLst>
              <a:ext uri="{FF2B5EF4-FFF2-40B4-BE49-F238E27FC236}">
                <a16:creationId xmlns="" xmlns:a16="http://schemas.microsoft.com/office/drawing/2014/main" id="{5A9152F8-B513-7B48-945F-4CAE7F8C83FA}"/>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1746792" y="3960922"/>
            <a:ext cx="846989" cy="846989"/>
          </a:xfrm>
          <a:prstGeom prst="rect">
            <a:avLst/>
          </a:prstGeom>
        </p:spPr>
      </p:pic>
      <p:sp>
        <p:nvSpPr>
          <p:cNvPr id="33" name="TextBox 32">
            <a:extLst>
              <a:ext uri="{FF2B5EF4-FFF2-40B4-BE49-F238E27FC236}">
                <a16:creationId xmlns="" xmlns:a16="http://schemas.microsoft.com/office/drawing/2014/main" id="{F8D76FCD-2F43-6540-98E1-92502926FAA9}"/>
              </a:ext>
            </a:extLst>
          </p:cNvPr>
          <p:cNvSpPr txBox="1"/>
          <p:nvPr/>
        </p:nvSpPr>
        <p:spPr>
          <a:xfrm>
            <a:off x="3586923" y="5284878"/>
            <a:ext cx="1767157" cy="584775"/>
          </a:xfrm>
          <a:prstGeom prst="rect">
            <a:avLst/>
          </a:prstGeom>
          <a:noFill/>
        </p:spPr>
        <p:txBody>
          <a:bodyPr wrap="square" rtlCol="0" anchor="ctr">
            <a:spAutoFit/>
          </a:bodyPr>
          <a:lstStyle/>
          <a:p>
            <a:r>
              <a:rPr lang="en-CA" altLang="zh-CN" sz="3200" dirty="0">
                <a:solidFill>
                  <a:schemeClr val="bg1"/>
                </a:solidFill>
                <a:latin typeface="Helvetica" pitchFamily="2" charset="0"/>
              </a:rPr>
              <a:t>11</a:t>
            </a:r>
            <a:r>
              <a:rPr lang="en-CA" altLang="zh-CN" sz="3200" baseline="30000" dirty="0">
                <a:solidFill>
                  <a:schemeClr val="bg1"/>
                </a:solidFill>
                <a:latin typeface="Helvetica" pitchFamily="2" charset="0"/>
              </a:rPr>
              <a:t>th</a:t>
            </a:r>
            <a:r>
              <a:rPr lang="en-CA" altLang="zh-CN" sz="3200" dirty="0">
                <a:solidFill>
                  <a:schemeClr val="bg1"/>
                </a:solidFill>
                <a:latin typeface="Helvetica" pitchFamily="2" charset="0"/>
              </a:rPr>
              <a:t> Item</a:t>
            </a:r>
            <a:endParaRPr lang="zh-CN" altLang="en-US" sz="2800" dirty="0">
              <a:solidFill>
                <a:schemeClr val="bg1"/>
              </a:solidFill>
              <a:latin typeface="Helvetica" pitchFamily="2" charset="0"/>
            </a:endParaRPr>
          </a:p>
        </p:txBody>
      </p:sp>
      <p:sp>
        <p:nvSpPr>
          <p:cNvPr id="34" name="Rectangle 5">
            <a:extLst>
              <a:ext uri="{FF2B5EF4-FFF2-40B4-BE49-F238E27FC236}">
                <a16:creationId xmlns="" xmlns:a16="http://schemas.microsoft.com/office/drawing/2014/main" id="{4DE9FECF-0232-604E-867E-7B3F91647157}"/>
              </a:ext>
            </a:extLst>
          </p:cNvPr>
          <p:cNvSpPr>
            <a:spLocks noChangeArrowheads="1"/>
          </p:cNvSpPr>
          <p:nvPr/>
        </p:nvSpPr>
        <p:spPr bwMode="auto">
          <a:xfrm>
            <a:off x="140002" y="6545972"/>
            <a:ext cx="2917046" cy="324613"/>
          </a:xfrm>
          <a:prstGeom prst="rect">
            <a:avLst/>
          </a:prstGeom>
          <a:solidFill>
            <a:srgbClr val="FC611F"/>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5" name="TextBox 34">
            <a:extLst>
              <a:ext uri="{FF2B5EF4-FFF2-40B4-BE49-F238E27FC236}">
                <a16:creationId xmlns="" xmlns:a16="http://schemas.microsoft.com/office/drawing/2014/main" id="{85A8AFFA-37CC-6445-9DFB-407CD5531335}"/>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Introduction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36" name="Rectangle 5">
            <a:extLst>
              <a:ext uri="{FF2B5EF4-FFF2-40B4-BE49-F238E27FC236}">
                <a16:creationId xmlns="" xmlns:a16="http://schemas.microsoft.com/office/drawing/2014/main" id="{C1B7E7DF-EA88-5946-9CE7-85ABBEEC5DB3}"/>
              </a:ext>
            </a:extLst>
          </p:cNvPr>
          <p:cNvSpPr>
            <a:spLocks noChangeArrowheads="1"/>
          </p:cNvSpPr>
          <p:nvPr/>
        </p:nvSpPr>
        <p:spPr bwMode="auto">
          <a:xfrm>
            <a:off x="3114048"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8" name="Rectangle 5">
            <a:extLst>
              <a:ext uri="{FF2B5EF4-FFF2-40B4-BE49-F238E27FC236}">
                <a16:creationId xmlns="" xmlns:a16="http://schemas.microsoft.com/office/drawing/2014/main" id="{641B1705-0DC3-1E46-AA3B-E0EB314BE1A1}"/>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9" name="TextBox 38">
            <a:extLst>
              <a:ext uri="{FF2B5EF4-FFF2-40B4-BE49-F238E27FC236}">
                <a16:creationId xmlns="" xmlns:a16="http://schemas.microsoft.com/office/drawing/2014/main" id="{167BF65A-06EC-244E-9C04-E9AE046AAF49}"/>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40" name="TextBox 39">
            <a:extLst>
              <a:ext uri="{FF2B5EF4-FFF2-40B4-BE49-F238E27FC236}">
                <a16:creationId xmlns="" xmlns:a16="http://schemas.microsoft.com/office/drawing/2014/main" id="{9913266E-43AC-4A43-8829-D0473C21CC72}"/>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41" name="文本框 5">
            <a:extLst>
              <a:ext uri="{FF2B5EF4-FFF2-40B4-BE49-F238E27FC236}">
                <a16:creationId xmlns="" xmlns:a16="http://schemas.microsoft.com/office/drawing/2014/main" id="{E9EDE0D0-215D-3944-98CE-1CCB15DE9D09}"/>
              </a:ext>
            </a:extLst>
          </p:cNvPr>
          <p:cNvSpPr txBox="1"/>
          <p:nvPr/>
        </p:nvSpPr>
        <p:spPr>
          <a:xfrm>
            <a:off x="448232" y="128137"/>
            <a:ext cx="9264296" cy="461665"/>
          </a:xfrm>
          <a:prstGeom prst="rect">
            <a:avLst/>
          </a:prstGeom>
          <a:noFill/>
        </p:spPr>
        <p:txBody>
          <a:bodyPr wrap="square" rtlCol="0">
            <a:spAutoFit/>
          </a:bodyPr>
          <a:lstStyle/>
          <a:p>
            <a:r>
              <a:rPr lang="en-US" sz="2400" b="1" dirty="0">
                <a:solidFill>
                  <a:srgbClr val="FC611D"/>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Triggering Facebook Login Is Not Easy</a:t>
            </a:r>
            <a:endParaRPr lang="zh-CN" altLang="en-US" sz="2800" b="1" dirty="0">
              <a:solidFill>
                <a:srgbClr val="FC611D"/>
              </a:solidFill>
              <a:latin typeface="Helvetica Neue Condensed" panose="02000503000000020004" pitchFamily="2" charset="0"/>
              <a:ea typeface="思源黑体 CN Heavy" panose="020B0A00000000000000" pitchFamily="34" charset="-122"/>
              <a:cs typeface="Helvetica Neue Condensed" panose="02000503000000020004" pitchFamily="2" charset="0"/>
            </a:endParaRPr>
          </a:p>
        </p:txBody>
      </p:sp>
    </p:spTree>
    <p:custDataLst>
      <p:tags r:id="rId1"/>
    </p:custDataLst>
    <p:extLst>
      <p:ext uri="{BB962C8B-B14F-4D97-AF65-F5344CB8AC3E}">
        <p14:creationId xmlns:p14="http://schemas.microsoft.com/office/powerpoint/2010/main" val="705323621"/>
      </p:ext>
    </p:extLst>
  </p:cSld>
  <p:clrMapOvr>
    <a:masterClrMapping/>
  </p:clrMapOvr>
  <mc:AlternateContent xmlns:mc="http://schemas.openxmlformats.org/markup-compatibility/2006">
    <mc:Choice xmlns="" xmlns:p159="http://schemas.microsoft.com/office/powerpoint/2015/09/main" Requires="p159">
      <p:transition spd="med" advTm="19481">
        <p159:morph option="byObject"/>
      </p:transition>
    </mc:Choice>
    <mc:Fallback>
      <p:transition xmlns:p14="http://schemas.microsoft.com/office/powerpoint/2010/main" spd="med" advTm="19481">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7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500" fill="hold"/>
                                        <p:tgtEl>
                                          <p:spTgt spid="86"/>
                                        </p:tgtEl>
                                        <p:attrNameLst>
                                          <p:attrName>ppt_x</p:attrName>
                                        </p:attrNameLst>
                                      </p:cBhvr>
                                      <p:tavLst>
                                        <p:tav tm="0">
                                          <p:val>
                                            <p:strVal val="#ppt_x"/>
                                          </p:val>
                                        </p:tav>
                                        <p:tav tm="100000">
                                          <p:val>
                                            <p:strVal val="#ppt_x"/>
                                          </p:val>
                                        </p:tav>
                                      </p:tavLst>
                                    </p:anim>
                                    <p:anim calcmode="lin" valueType="num">
                                      <p:cBhvr additive="base">
                                        <p:cTn id="17" dur="500" fill="hold"/>
                                        <p:tgtEl>
                                          <p:spTgt spid="8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ppt_x"/>
                                          </p:val>
                                        </p:tav>
                                        <p:tav tm="100000">
                                          <p:val>
                                            <p:strVal val="#ppt_x"/>
                                          </p:val>
                                        </p:tav>
                                      </p:tavLst>
                                    </p:anim>
                                    <p:anim calcmode="lin" valueType="num">
                                      <p:cBhvr additive="base">
                                        <p:cTn id="21" dur="500" fill="hold"/>
                                        <p:tgtEl>
                                          <p:spTgt spid="33"/>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anim calcmode="lin" valueType="num">
                                      <p:cBhvr additive="base">
                                        <p:cTn id="29" dur="500" fill="hold"/>
                                        <p:tgtEl>
                                          <p:spTgt spid="87"/>
                                        </p:tgtEl>
                                        <p:attrNameLst>
                                          <p:attrName>ppt_x</p:attrName>
                                        </p:attrNameLst>
                                      </p:cBhvr>
                                      <p:tavLst>
                                        <p:tav tm="0">
                                          <p:val>
                                            <p:strVal val="#ppt_x"/>
                                          </p:val>
                                        </p:tav>
                                        <p:tav tm="100000">
                                          <p:val>
                                            <p:strVal val="#ppt_x"/>
                                          </p:val>
                                        </p:tav>
                                      </p:tavLst>
                                    </p:anim>
                                    <p:anim calcmode="lin" valueType="num">
                                      <p:cBhvr additive="base">
                                        <p:cTn id="30"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0000"/>
            <a:lum/>
          </a:blip>
          <a:srcRect/>
          <a:stretch>
            <a:fillRect/>
          </a:stretch>
        </a:blipFill>
        <a:effectLst/>
      </p:bgPr>
    </p:bg>
    <p:spTree>
      <p:nvGrpSpPr>
        <p:cNvPr id="1" name=""/>
        <p:cNvGrpSpPr/>
        <p:nvPr/>
      </p:nvGrpSpPr>
      <p:grpSpPr>
        <a:xfrm>
          <a:off x="0" y="0"/>
          <a:ext cx="0" cy="0"/>
          <a:chOff x="0" y="0"/>
          <a:chExt cx="0" cy="0"/>
        </a:xfrm>
      </p:grpSpPr>
      <p:sp>
        <p:nvSpPr>
          <p:cNvPr id="31" name="Chevron 30">
            <a:extLst>
              <a:ext uri="{FF2B5EF4-FFF2-40B4-BE49-F238E27FC236}">
                <a16:creationId xmlns="" xmlns:a16="http://schemas.microsoft.com/office/drawing/2014/main" id="{C37658CA-05AD-0346-BEAB-0F3EDC155BD8}"/>
              </a:ext>
            </a:extLst>
          </p:cNvPr>
          <p:cNvSpPr/>
          <p:nvPr/>
        </p:nvSpPr>
        <p:spPr>
          <a:xfrm>
            <a:off x="277929" y="1286016"/>
            <a:ext cx="2922824" cy="484632"/>
          </a:xfrm>
          <a:prstGeom prst="chevron">
            <a:avLst/>
          </a:prstGeom>
          <a:solidFill>
            <a:srgbClr val="454F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a:extLst>
              <a:ext uri="{FF2B5EF4-FFF2-40B4-BE49-F238E27FC236}">
                <a16:creationId xmlns="" xmlns:a16="http://schemas.microsoft.com/office/drawing/2014/main" id="{B1BBC853-4A93-FC45-A0DC-D88C79C638D6}"/>
              </a:ext>
            </a:extLst>
          </p:cNvPr>
          <p:cNvSpPr/>
          <p:nvPr/>
        </p:nvSpPr>
        <p:spPr>
          <a:xfrm>
            <a:off x="3025069" y="1286016"/>
            <a:ext cx="2922824" cy="484632"/>
          </a:xfrm>
          <a:prstGeom prst="chevron">
            <a:avLst/>
          </a:prstGeom>
          <a:solidFill>
            <a:srgbClr val="1B2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10">
            <a:extLst>
              <a:ext uri="{FF2B5EF4-FFF2-40B4-BE49-F238E27FC236}">
                <a16:creationId xmlns="" xmlns:a16="http://schemas.microsoft.com/office/drawing/2014/main" id="{F26643B9-0781-C64E-84D8-F65B1FE1833E}"/>
              </a:ext>
            </a:extLst>
          </p:cNvPr>
          <p:cNvSpPr>
            <a:spLocks noChangeArrowheads="1"/>
          </p:cNvSpPr>
          <p:nvPr/>
        </p:nvSpPr>
        <p:spPr bwMode="auto">
          <a:xfrm>
            <a:off x="1746792" y="1775310"/>
            <a:ext cx="6350" cy="193675"/>
          </a:xfrm>
          <a:prstGeom prst="rect">
            <a:avLst/>
          </a:prstGeom>
          <a:solidFill>
            <a:srgbClr val="F93B4D"/>
          </a:solidFill>
          <a:ln w="9525">
            <a:solidFill>
              <a:srgbClr val="454F5A"/>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Rectangle 11">
            <a:extLst>
              <a:ext uri="{FF2B5EF4-FFF2-40B4-BE49-F238E27FC236}">
                <a16:creationId xmlns="" xmlns:a16="http://schemas.microsoft.com/office/drawing/2014/main" id="{94B9F885-4F21-ED40-B3C4-3AA248D6724E}"/>
              </a:ext>
            </a:extLst>
          </p:cNvPr>
          <p:cNvSpPr>
            <a:spLocks noChangeArrowheads="1"/>
          </p:cNvSpPr>
          <p:nvPr/>
        </p:nvSpPr>
        <p:spPr bwMode="auto">
          <a:xfrm>
            <a:off x="1746792" y="1656020"/>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Rectangle 17">
            <a:extLst>
              <a:ext uri="{FF2B5EF4-FFF2-40B4-BE49-F238E27FC236}">
                <a16:creationId xmlns="" xmlns:a16="http://schemas.microsoft.com/office/drawing/2014/main" id="{070BB2A6-5C49-624C-AFD9-E23E63CEA9E6}"/>
              </a:ext>
            </a:extLst>
          </p:cNvPr>
          <p:cNvSpPr>
            <a:spLocks noChangeArrowheads="1"/>
          </p:cNvSpPr>
          <p:nvPr/>
        </p:nvSpPr>
        <p:spPr bwMode="auto">
          <a:xfrm>
            <a:off x="4492021" y="1767464"/>
            <a:ext cx="6350" cy="196850"/>
          </a:xfrm>
          <a:prstGeom prst="rect">
            <a:avLst/>
          </a:prstGeom>
          <a:solidFill>
            <a:srgbClr val="ABA9B3"/>
          </a:solidFill>
          <a:ln w="9525">
            <a:solidFill>
              <a:srgbClr val="464F5A"/>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TextBox 69">
            <a:extLst>
              <a:ext uri="{FF2B5EF4-FFF2-40B4-BE49-F238E27FC236}">
                <a16:creationId xmlns="" xmlns:a16="http://schemas.microsoft.com/office/drawing/2014/main" id="{AEE4FA2F-A4C7-9340-A1B2-234590DB1D7E}"/>
              </a:ext>
            </a:extLst>
          </p:cNvPr>
          <p:cNvSpPr txBox="1"/>
          <p:nvPr/>
        </p:nvSpPr>
        <p:spPr>
          <a:xfrm>
            <a:off x="1489727" y="1291166"/>
            <a:ext cx="755335" cy="461665"/>
          </a:xfrm>
          <a:prstGeom prst="rect">
            <a:avLst/>
          </a:prstGeom>
          <a:noFill/>
        </p:spPr>
        <p:txBody>
          <a:bodyPr wrap="squar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04</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73" name="Rectangle 11">
            <a:extLst>
              <a:ext uri="{FF2B5EF4-FFF2-40B4-BE49-F238E27FC236}">
                <a16:creationId xmlns="" xmlns:a16="http://schemas.microsoft.com/office/drawing/2014/main" id="{B5D97E75-6B23-304C-8426-BACFE9209787}"/>
              </a:ext>
            </a:extLst>
          </p:cNvPr>
          <p:cNvSpPr>
            <a:spLocks noChangeArrowheads="1"/>
          </p:cNvSpPr>
          <p:nvPr/>
        </p:nvSpPr>
        <p:spPr bwMode="auto">
          <a:xfrm>
            <a:off x="1754356" y="1279977"/>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Rectangle 11">
            <a:extLst>
              <a:ext uri="{FF2B5EF4-FFF2-40B4-BE49-F238E27FC236}">
                <a16:creationId xmlns="" xmlns:a16="http://schemas.microsoft.com/office/drawing/2014/main" id="{CE4587EB-57F0-514F-BD68-A2140FE0CB58}"/>
              </a:ext>
            </a:extLst>
          </p:cNvPr>
          <p:cNvSpPr>
            <a:spLocks noChangeArrowheads="1"/>
          </p:cNvSpPr>
          <p:nvPr/>
        </p:nvSpPr>
        <p:spPr bwMode="auto">
          <a:xfrm>
            <a:off x="4492021" y="1654829"/>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TextBox 75">
            <a:extLst>
              <a:ext uri="{FF2B5EF4-FFF2-40B4-BE49-F238E27FC236}">
                <a16:creationId xmlns="" xmlns:a16="http://schemas.microsoft.com/office/drawing/2014/main" id="{E77EAEBB-A0B2-E649-A1A1-F77B9611F236}"/>
              </a:ext>
            </a:extLst>
          </p:cNvPr>
          <p:cNvSpPr txBox="1"/>
          <p:nvPr/>
        </p:nvSpPr>
        <p:spPr>
          <a:xfrm>
            <a:off x="4234956" y="1297409"/>
            <a:ext cx="755335" cy="461665"/>
          </a:xfrm>
          <a:prstGeom prst="rect">
            <a:avLst/>
          </a:prstGeom>
          <a:noFill/>
        </p:spPr>
        <p:txBody>
          <a:bodyPr wrap="squar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05</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77" name="Rectangle 11">
            <a:extLst>
              <a:ext uri="{FF2B5EF4-FFF2-40B4-BE49-F238E27FC236}">
                <a16:creationId xmlns="" xmlns:a16="http://schemas.microsoft.com/office/drawing/2014/main" id="{A105F5B8-D92F-6D43-B6CD-444088062355}"/>
              </a:ext>
            </a:extLst>
          </p:cNvPr>
          <p:cNvSpPr>
            <a:spLocks noChangeArrowheads="1"/>
          </p:cNvSpPr>
          <p:nvPr/>
        </p:nvSpPr>
        <p:spPr bwMode="auto">
          <a:xfrm>
            <a:off x="4499585" y="1278786"/>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Chevron 78">
            <a:extLst>
              <a:ext uri="{FF2B5EF4-FFF2-40B4-BE49-F238E27FC236}">
                <a16:creationId xmlns="" xmlns:a16="http://schemas.microsoft.com/office/drawing/2014/main" id="{D9C6A0E1-3D18-E64B-B3F4-3E79235DB3E9}"/>
              </a:ext>
            </a:extLst>
          </p:cNvPr>
          <p:cNvSpPr/>
          <p:nvPr/>
        </p:nvSpPr>
        <p:spPr>
          <a:xfrm>
            <a:off x="5845434" y="1286016"/>
            <a:ext cx="2922824" cy="484632"/>
          </a:xfrm>
          <a:prstGeom prst="chevron">
            <a:avLst/>
          </a:prstGeom>
          <a:solidFill>
            <a:srgbClr val="FC61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17">
            <a:extLst>
              <a:ext uri="{FF2B5EF4-FFF2-40B4-BE49-F238E27FC236}">
                <a16:creationId xmlns="" xmlns:a16="http://schemas.microsoft.com/office/drawing/2014/main" id="{115C21DE-2190-7942-8A03-0E91716A30D0}"/>
              </a:ext>
            </a:extLst>
          </p:cNvPr>
          <p:cNvSpPr>
            <a:spLocks noChangeArrowheads="1"/>
          </p:cNvSpPr>
          <p:nvPr/>
        </p:nvSpPr>
        <p:spPr bwMode="auto">
          <a:xfrm>
            <a:off x="7333359" y="1767464"/>
            <a:ext cx="6350" cy="196850"/>
          </a:xfrm>
          <a:prstGeom prst="rect">
            <a:avLst/>
          </a:prstGeom>
          <a:solidFill>
            <a:srgbClr val="FFC543"/>
          </a:solidFill>
          <a:ln w="9525">
            <a:solidFill>
              <a:srgbClr val="FC611D"/>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Rectangle 11">
            <a:extLst>
              <a:ext uri="{FF2B5EF4-FFF2-40B4-BE49-F238E27FC236}">
                <a16:creationId xmlns="" xmlns:a16="http://schemas.microsoft.com/office/drawing/2014/main" id="{27DBE2D0-A894-E740-AC7E-589FEFED5907}"/>
              </a:ext>
            </a:extLst>
          </p:cNvPr>
          <p:cNvSpPr>
            <a:spLocks noChangeArrowheads="1"/>
          </p:cNvSpPr>
          <p:nvPr/>
        </p:nvSpPr>
        <p:spPr bwMode="auto">
          <a:xfrm>
            <a:off x="7333359" y="1654829"/>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TextBox 81">
            <a:extLst>
              <a:ext uri="{FF2B5EF4-FFF2-40B4-BE49-F238E27FC236}">
                <a16:creationId xmlns="" xmlns:a16="http://schemas.microsoft.com/office/drawing/2014/main" id="{4D48266A-9738-7248-B85C-2DEEF4307BD2}"/>
              </a:ext>
            </a:extLst>
          </p:cNvPr>
          <p:cNvSpPr txBox="1"/>
          <p:nvPr/>
        </p:nvSpPr>
        <p:spPr>
          <a:xfrm>
            <a:off x="7076294" y="1297409"/>
            <a:ext cx="755335" cy="461665"/>
          </a:xfrm>
          <a:prstGeom prst="rect">
            <a:avLst/>
          </a:prstGeom>
          <a:noFill/>
        </p:spPr>
        <p:txBody>
          <a:bodyPr wrap="square" rtlCol="0">
            <a:spAutoFit/>
          </a:bodyPr>
          <a:lstStyle/>
          <a:p>
            <a:r>
              <a:rPr lang="en-US" altLang="zh-CN" sz="2400" dirty="0">
                <a:solidFill>
                  <a:schemeClr val="bg1"/>
                </a:solidFill>
                <a:latin typeface="Arial Unicode MS" pitchFamily="34" charset="-122"/>
                <a:ea typeface="Arial Unicode MS" pitchFamily="34" charset="-122"/>
                <a:cs typeface="Arial Unicode MS" pitchFamily="34" charset="-122"/>
              </a:rPr>
              <a:t>06</a:t>
            </a:r>
            <a:endParaRPr lang="zh-CN" altLang="en-US" sz="2400" dirty="0">
              <a:solidFill>
                <a:schemeClr val="bg1"/>
              </a:solidFill>
              <a:latin typeface="Arial Unicode MS" pitchFamily="34" charset="-122"/>
              <a:ea typeface="Arial Unicode MS" pitchFamily="34" charset="-122"/>
              <a:cs typeface="Arial Unicode MS" pitchFamily="34" charset="-122"/>
            </a:endParaRPr>
          </a:p>
        </p:txBody>
      </p:sp>
      <p:sp>
        <p:nvSpPr>
          <p:cNvPr id="83" name="Rectangle 11">
            <a:extLst>
              <a:ext uri="{FF2B5EF4-FFF2-40B4-BE49-F238E27FC236}">
                <a16:creationId xmlns="" xmlns:a16="http://schemas.microsoft.com/office/drawing/2014/main" id="{4C8264C2-DBA9-E04E-B376-76E31FA8D3AB}"/>
              </a:ext>
            </a:extLst>
          </p:cNvPr>
          <p:cNvSpPr>
            <a:spLocks noChangeArrowheads="1"/>
          </p:cNvSpPr>
          <p:nvPr/>
        </p:nvSpPr>
        <p:spPr bwMode="auto">
          <a:xfrm>
            <a:off x="7340923" y="1278786"/>
            <a:ext cx="6350" cy="108000"/>
          </a:xfrm>
          <a:prstGeom prst="rect">
            <a:avLst/>
          </a:prstGeom>
          <a:solidFill>
            <a:srgbClr val="FFFFFF"/>
          </a:solidFill>
          <a:ln w="952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30" name="Picture 29">
            <a:extLst>
              <a:ext uri="{FF2B5EF4-FFF2-40B4-BE49-F238E27FC236}">
                <a16:creationId xmlns="" xmlns:a16="http://schemas.microsoft.com/office/drawing/2014/main" id="{32C8D34F-F5D7-974D-B89D-AF5A1A7F72F5}"/>
              </a:ext>
            </a:extLst>
          </p:cNvPr>
          <p:cNvPicPr>
            <a:picLocks noChangeAspect="1"/>
          </p:cNvPicPr>
          <p:nvPr/>
        </p:nvPicPr>
        <p:blipFill>
          <a:blip r:embed="rId5"/>
          <a:stretch>
            <a:fillRect/>
          </a:stretch>
        </p:blipFill>
        <p:spPr>
          <a:xfrm>
            <a:off x="523463" y="1980275"/>
            <a:ext cx="2431756" cy="3876712"/>
          </a:xfrm>
          <a:prstGeom prst="rect">
            <a:avLst/>
          </a:prstGeom>
        </p:spPr>
      </p:pic>
      <p:pic>
        <p:nvPicPr>
          <p:cNvPr id="33" name="Picture 32">
            <a:extLst>
              <a:ext uri="{FF2B5EF4-FFF2-40B4-BE49-F238E27FC236}">
                <a16:creationId xmlns="" xmlns:a16="http://schemas.microsoft.com/office/drawing/2014/main" id="{BE9AF403-68A3-A04B-84C9-B92F87F9DA14}"/>
              </a:ext>
            </a:extLst>
          </p:cNvPr>
          <p:cNvPicPr>
            <a:picLocks noChangeAspect="1"/>
          </p:cNvPicPr>
          <p:nvPr/>
        </p:nvPicPr>
        <p:blipFill>
          <a:blip r:embed="rId6"/>
          <a:stretch>
            <a:fillRect/>
          </a:stretch>
        </p:blipFill>
        <p:spPr>
          <a:xfrm>
            <a:off x="3290056" y="1980275"/>
            <a:ext cx="2436185" cy="3876712"/>
          </a:xfrm>
          <a:prstGeom prst="rect">
            <a:avLst/>
          </a:prstGeom>
        </p:spPr>
      </p:pic>
      <p:pic>
        <p:nvPicPr>
          <p:cNvPr id="34" name="Picture 33">
            <a:extLst>
              <a:ext uri="{FF2B5EF4-FFF2-40B4-BE49-F238E27FC236}">
                <a16:creationId xmlns="" xmlns:a16="http://schemas.microsoft.com/office/drawing/2014/main" id="{24954D3B-B408-B044-979E-B703CD4FFB31}"/>
              </a:ext>
            </a:extLst>
          </p:cNvPr>
          <p:cNvPicPr>
            <a:picLocks noChangeAspect="1"/>
          </p:cNvPicPr>
          <p:nvPr/>
        </p:nvPicPr>
        <p:blipFill>
          <a:blip r:embed="rId7"/>
          <a:stretch>
            <a:fillRect/>
          </a:stretch>
        </p:blipFill>
        <p:spPr>
          <a:xfrm>
            <a:off x="6099860" y="1980275"/>
            <a:ext cx="2466998" cy="3876712"/>
          </a:xfrm>
          <a:prstGeom prst="rect">
            <a:avLst/>
          </a:prstGeom>
        </p:spPr>
      </p:pic>
      <p:pic>
        <p:nvPicPr>
          <p:cNvPr id="35" name="Picture 34">
            <a:extLst>
              <a:ext uri="{FF2B5EF4-FFF2-40B4-BE49-F238E27FC236}">
                <a16:creationId xmlns="" xmlns:a16="http://schemas.microsoft.com/office/drawing/2014/main" id="{A99DB9D8-C080-6A40-B2B6-B195F04CECC6}"/>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4700"/>
                    </a14:imgEffect>
                    <a14:imgEffect>
                      <a14:saturation sat="0"/>
                    </a14:imgEffect>
                    <a14:imgEffect>
                      <a14:brightnessContrast bright="100000"/>
                    </a14:imgEffect>
                  </a14:imgLayer>
                </a14:imgProps>
              </a:ext>
            </a:extLst>
          </a:blip>
          <a:stretch>
            <a:fillRect/>
          </a:stretch>
        </p:blipFill>
        <p:spPr>
          <a:xfrm>
            <a:off x="1739341" y="4063621"/>
            <a:ext cx="471093" cy="561643"/>
          </a:xfrm>
          <a:prstGeom prst="rect">
            <a:avLst/>
          </a:prstGeom>
        </p:spPr>
      </p:pic>
      <p:pic>
        <p:nvPicPr>
          <p:cNvPr id="36" name="Picture 35">
            <a:extLst>
              <a:ext uri="{FF2B5EF4-FFF2-40B4-BE49-F238E27FC236}">
                <a16:creationId xmlns="" xmlns:a16="http://schemas.microsoft.com/office/drawing/2014/main" id="{6DE42D09-F6DE-574B-830D-9AA320347F9E}"/>
              </a:ext>
            </a:extLst>
          </p:cNvPr>
          <p:cNvPicPr>
            <a:picLocks noChangeAspect="1"/>
          </p:cNvPicPr>
          <p:nvPr/>
        </p:nvPicPr>
        <p:blipFill>
          <a:blip r:embed="rId8">
            <a:duotone>
              <a:prstClr val="black"/>
              <a:schemeClr val="accent2">
                <a:tint val="45000"/>
                <a:satMod val="400000"/>
              </a:schemeClr>
            </a:duotone>
            <a:extLst>
              <a:ext uri="{BEBA8EAE-BF5A-486C-A8C5-ECC9F3942E4B}">
                <a14:imgProps xmlns:a14="http://schemas.microsoft.com/office/drawing/2010/main">
                  <a14:imgLayer r:embed="rId9">
                    <a14:imgEffect>
                      <a14:colorTemperature colorTemp="4700"/>
                    </a14:imgEffect>
                    <a14:imgEffect>
                      <a14:saturation sat="0"/>
                    </a14:imgEffect>
                    <a14:imgEffect>
                      <a14:brightnessContrast bright="100000"/>
                    </a14:imgEffect>
                  </a14:imgLayer>
                </a14:imgProps>
              </a:ext>
            </a:extLst>
          </a:blip>
          <a:stretch>
            <a:fillRect/>
          </a:stretch>
        </p:blipFill>
        <p:spPr>
          <a:xfrm>
            <a:off x="4828542" y="4768533"/>
            <a:ext cx="583242" cy="695348"/>
          </a:xfrm>
          <a:prstGeom prst="rect">
            <a:avLst/>
          </a:prstGeom>
        </p:spPr>
      </p:pic>
      <p:sp>
        <p:nvSpPr>
          <p:cNvPr id="4" name="Slide Number Placeholder 3">
            <a:extLst>
              <a:ext uri="{FF2B5EF4-FFF2-40B4-BE49-F238E27FC236}">
                <a16:creationId xmlns="" xmlns:a16="http://schemas.microsoft.com/office/drawing/2014/main" id="{6AC23F82-BCFC-AB44-A070-7D1A2C310DAC}"/>
              </a:ext>
            </a:extLst>
          </p:cNvPr>
          <p:cNvSpPr>
            <a:spLocks noGrp="1"/>
          </p:cNvSpPr>
          <p:nvPr>
            <p:ph type="sldNum" sz="quarter" idx="12"/>
          </p:nvPr>
        </p:nvSpPr>
        <p:spPr/>
        <p:txBody>
          <a:bodyPr/>
          <a:lstStyle/>
          <a:p>
            <a:fld id="{2534258D-A105-D340-9178-2A982C00D22F}" type="slidenum">
              <a:rPr lang="en-US" smtClean="0"/>
              <a:pPr/>
              <a:t>5</a:t>
            </a:fld>
            <a:endParaRPr lang="en-US"/>
          </a:p>
        </p:txBody>
      </p:sp>
      <p:sp>
        <p:nvSpPr>
          <p:cNvPr id="37" name="Rectangle 5">
            <a:extLst>
              <a:ext uri="{FF2B5EF4-FFF2-40B4-BE49-F238E27FC236}">
                <a16:creationId xmlns="" xmlns:a16="http://schemas.microsoft.com/office/drawing/2014/main" id="{9487C980-A2AD-DF45-8064-8452BB93A876}"/>
              </a:ext>
            </a:extLst>
          </p:cNvPr>
          <p:cNvSpPr>
            <a:spLocks noChangeArrowheads="1"/>
          </p:cNvSpPr>
          <p:nvPr/>
        </p:nvSpPr>
        <p:spPr bwMode="auto">
          <a:xfrm>
            <a:off x="140002" y="6545972"/>
            <a:ext cx="2917046" cy="324613"/>
          </a:xfrm>
          <a:prstGeom prst="rect">
            <a:avLst/>
          </a:prstGeom>
          <a:solidFill>
            <a:srgbClr val="FC611F"/>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8" name="TextBox 37">
            <a:extLst>
              <a:ext uri="{FF2B5EF4-FFF2-40B4-BE49-F238E27FC236}">
                <a16:creationId xmlns="" xmlns:a16="http://schemas.microsoft.com/office/drawing/2014/main" id="{E6BBE17D-C019-D14C-813B-3C2786C523FD}"/>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Introduction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39" name="Rectangle 5">
            <a:extLst>
              <a:ext uri="{FF2B5EF4-FFF2-40B4-BE49-F238E27FC236}">
                <a16:creationId xmlns="" xmlns:a16="http://schemas.microsoft.com/office/drawing/2014/main" id="{B4F51B73-FA9A-6B4A-B4DD-957FF015C53A}"/>
              </a:ext>
            </a:extLst>
          </p:cNvPr>
          <p:cNvSpPr>
            <a:spLocks noChangeArrowheads="1"/>
          </p:cNvSpPr>
          <p:nvPr/>
        </p:nvSpPr>
        <p:spPr bwMode="auto">
          <a:xfrm>
            <a:off x="3114048"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0" name="Rectangle 5">
            <a:extLst>
              <a:ext uri="{FF2B5EF4-FFF2-40B4-BE49-F238E27FC236}">
                <a16:creationId xmlns="" xmlns:a16="http://schemas.microsoft.com/office/drawing/2014/main" id="{E72A0CE4-66B6-BA49-AE86-A0D8903C932E}"/>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1" name="TextBox 40">
            <a:extLst>
              <a:ext uri="{FF2B5EF4-FFF2-40B4-BE49-F238E27FC236}">
                <a16:creationId xmlns="" xmlns:a16="http://schemas.microsoft.com/office/drawing/2014/main" id="{894BDB18-5C21-5045-ACE4-9721066F54DF}"/>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48" name="TextBox 47">
            <a:extLst>
              <a:ext uri="{FF2B5EF4-FFF2-40B4-BE49-F238E27FC236}">
                <a16:creationId xmlns="" xmlns:a16="http://schemas.microsoft.com/office/drawing/2014/main" id="{4E8748AC-AD55-D143-9EBC-0252BEEEFAEC}"/>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49" name="文本框 5">
            <a:extLst>
              <a:ext uri="{FF2B5EF4-FFF2-40B4-BE49-F238E27FC236}">
                <a16:creationId xmlns="" xmlns:a16="http://schemas.microsoft.com/office/drawing/2014/main" id="{2577B1F8-3629-3143-A99F-6BE84C126389}"/>
              </a:ext>
            </a:extLst>
          </p:cNvPr>
          <p:cNvSpPr txBox="1"/>
          <p:nvPr/>
        </p:nvSpPr>
        <p:spPr>
          <a:xfrm>
            <a:off x="448232" y="128137"/>
            <a:ext cx="9264296" cy="461665"/>
          </a:xfrm>
          <a:prstGeom prst="rect">
            <a:avLst/>
          </a:prstGeom>
          <a:noFill/>
        </p:spPr>
        <p:txBody>
          <a:bodyPr wrap="square" rtlCol="0">
            <a:spAutoFit/>
          </a:bodyPr>
          <a:lstStyle/>
          <a:p>
            <a:r>
              <a:rPr lang="en-US" sz="2400" b="1" dirty="0">
                <a:solidFill>
                  <a:srgbClr val="FC611D"/>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Triggering Facebook Login Is Not Easy</a:t>
            </a:r>
            <a:endParaRPr lang="zh-CN" altLang="en-US" sz="2800" b="1" dirty="0">
              <a:solidFill>
                <a:srgbClr val="FC611D"/>
              </a:solidFill>
              <a:latin typeface="Helvetica Neue Condensed" panose="02000503000000020004" pitchFamily="2" charset="0"/>
              <a:ea typeface="思源黑体 CN Heavy" panose="020B0A00000000000000" pitchFamily="34" charset="-122"/>
              <a:cs typeface="Helvetica Neue Condensed" panose="02000503000000020004" pitchFamily="2" charset="0"/>
            </a:endParaRPr>
          </a:p>
        </p:txBody>
      </p:sp>
    </p:spTree>
    <p:custDataLst>
      <p:tags r:id="rId1"/>
    </p:custDataLst>
    <p:extLst>
      <p:ext uri="{BB962C8B-B14F-4D97-AF65-F5344CB8AC3E}">
        <p14:creationId xmlns:p14="http://schemas.microsoft.com/office/powerpoint/2010/main" val="792903676"/>
      </p:ext>
    </p:extLst>
  </p:cSld>
  <p:clrMapOvr>
    <a:masterClrMapping/>
  </p:clrMapOvr>
  <mc:AlternateContent xmlns:mc="http://schemas.openxmlformats.org/markup-compatibility/2006">
    <mc:Choice xmlns="" xmlns:p159="http://schemas.microsoft.com/office/powerpoint/2015/09/main" Requires="p159">
      <p:transition spd="med" advTm="42096">
        <p159:morph option="byObject"/>
      </p:transition>
    </mc:Choice>
    <mc:Fallback>
      <p:transition xmlns:p14="http://schemas.microsoft.com/office/powerpoint/2010/main" spd="med" advTm="42096">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ppt_x"/>
                                          </p:val>
                                        </p:tav>
                                        <p:tav tm="100000">
                                          <p:val>
                                            <p:strVal val="#ppt_x"/>
                                          </p:val>
                                        </p:tav>
                                      </p:tavLst>
                                    </p:anim>
                                    <p:anim calcmode="lin" valueType="num">
                                      <p:cBhvr additive="base">
                                        <p:cTn id="17" dur="500" fill="hold"/>
                                        <p:tgtEl>
                                          <p:spTgt spid="36"/>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96595FDA-F18C-1E4F-AFE2-E864D4E26523}"/>
              </a:ext>
            </a:extLst>
          </p:cNvPr>
          <p:cNvSpPr>
            <a:spLocks noGrp="1"/>
          </p:cNvSpPr>
          <p:nvPr>
            <p:ph type="sldNum" sz="quarter" idx="12"/>
          </p:nvPr>
        </p:nvSpPr>
        <p:spPr/>
        <p:txBody>
          <a:bodyPr/>
          <a:lstStyle/>
          <a:p>
            <a:fld id="{2534258D-A105-D340-9178-2A982C00D22F}" type="slidenum">
              <a:rPr lang="en-US" smtClean="0"/>
              <a:pPr/>
              <a:t>6</a:t>
            </a:fld>
            <a:endParaRPr lang="en-US" dirty="0"/>
          </a:p>
        </p:txBody>
      </p:sp>
      <p:sp>
        <p:nvSpPr>
          <p:cNvPr id="3" name="文本框 5">
            <a:extLst>
              <a:ext uri="{FF2B5EF4-FFF2-40B4-BE49-F238E27FC236}">
                <a16:creationId xmlns="" xmlns:a16="http://schemas.microsoft.com/office/drawing/2014/main" id="{120A9A7A-C3AF-AE42-8999-30149FAC417E}"/>
              </a:ext>
            </a:extLst>
          </p:cNvPr>
          <p:cNvSpPr txBox="1"/>
          <p:nvPr/>
        </p:nvSpPr>
        <p:spPr>
          <a:xfrm>
            <a:off x="448232" y="128137"/>
            <a:ext cx="9264296" cy="461665"/>
          </a:xfrm>
          <a:prstGeom prst="rect">
            <a:avLst/>
          </a:prstGeom>
          <a:noFill/>
        </p:spPr>
        <p:txBody>
          <a:bodyPr wrap="square" rtlCol="0">
            <a:spAutoFit/>
          </a:bodyPr>
          <a:lstStyle/>
          <a:p>
            <a:r>
              <a:rPr lang="en-US" sz="2400" b="1" dirty="0">
                <a:solidFill>
                  <a:srgbClr val="FC611D"/>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Automated Testing Are Not Applicable</a:t>
            </a:r>
            <a:endParaRPr lang="zh-CN" altLang="en-US" sz="2800" b="1" dirty="0">
              <a:solidFill>
                <a:srgbClr val="FC611D"/>
              </a:solidFill>
              <a:latin typeface="Helvetica Neue Condensed" panose="02000503000000020004" pitchFamily="2" charset="0"/>
              <a:ea typeface="思源黑体 CN Heavy" panose="020B0A00000000000000" pitchFamily="34" charset="-122"/>
              <a:cs typeface="Helvetica Neue Condensed" panose="02000503000000020004" pitchFamily="2" charset="0"/>
            </a:endParaRPr>
          </a:p>
        </p:txBody>
      </p:sp>
      <p:sp>
        <p:nvSpPr>
          <p:cNvPr id="4" name="Parallelogram 3">
            <a:extLst>
              <a:ext uri="{FF2B5EF4-FFF2-40B4-BE49-F238E27FC236}">
                <a16:creationId xmlns="" xmlns:a16="http://schemas.microsoft.com/office/drawing/2014/main" id="{0DDC4294-FEE5-A64F-ABA3-0DA8650208E9}"/>
              </a:ext>
            </a:extLst>
          </p:cNvPr>
          <p:cNvSpPr/>
          <p:nvPr/>
        </p:nvSpPr>
        <p:spPr>
          <a:xfrm flipH="1">
            <a:off x="-314" y="1020607"/>
            <a:ext cx="5352814" cy="4280837"/>
          </a:xfrm>
          <a:prstGeom prst="parallelogram">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4870B5BF-3315-4146-AF0C-8699BAECD76C}"/>
              </a:ext>
            </a:extLst>
          </p:cNvPr>
          <p:cNvSpPr txBox="1"/>
          <p:nvPr/>
        </p:nvSpPr>
        <p:spPr>
          <a:xfrm>
            <a:off x="378265" y="1135513"/>
            <a:ext cx="4585064" cy="646331"/>
          </a:xfrm>
          <a:prstGeom prst="rect">
            <a:avLst/>
          </a:prstGeom>
          <a:noFill/>
        </p:spPr>
        <p:txBody>
          <a:bodyPr wrap="square" rtlCol="0" anchor="ctr">
            <a:spAutoFit/>
          </a:bodyPr>
          <a:lstStyle/>
          <a:p>
            <a:r>
              <a:rPr lang="en-CA" altLang="zh-CN" sz="3600" b="1" dirty="0">
                <a:solidFill>
                  <a:srgbClr val="C00000"/>
                </a:solidFill>
                <a:latin typeface="Helvetica" pitchFamily="2" charset="0"/>
              </a:rPr>
              <a:t>Automated Testing</a:t>
            </a:r>
            <a:endParaRPr lang="zh-CN" altLang="en-US" sz="3600" b="1" dirty="0">
              <a:solidFill>
                <a:srgbClr val="C00000"/>
              </a:solidFill>
              <a:latin typeface="Helvetica" pitchFamily="2" charset="0"/>
            </a:endParaRPr>
          </a:p>
        </p:txBody>
      </p:sp>
      <p:pic>
        <p:nvPicPr>
          <p:cNvPr id="6" name="Picture 5">
            <a:extLst>
              <a:ext uri="{FF2B5EF4-FFF2-40B4-BE49-F238E27FC236}">
                <a16:creationId xmlns="" xmlns:a16="http://schemas.microsoft.com/office/drawing/2014/main" id="{6EF7D17B-6B14-1B45-9A73-A4A53B350EFE}"/>
              </a:ext>
            </a:extLst>
          </p:cNvPr>
          <p:cNvPicPr>
            <a:picLocks noChangeAspect="1"/>
          </p:cNvPicPr>
          <p:nvPr/>
        </p:nvPicPr>
        <p:blipFill>
          <a:blip r:embed="rId3"/>
          <a:stretch>
            <a:fillRect/>
          </a:stretch>
        </p:blipFill>
        <p:spPr>
          <a:xfrm>
            <a:off x="7566329" y="4180621"/>
            <a:ext cx="1288729" cy="1959039"/>
          </a:xfrm>
          <a:prstGeom prst="rect">
            <a:avLst/>
          </a:prstGeom>
        </p:spPr>
      </p:pic>
      <p:pic>
        <p:nvPicPr>
          <p:cNvPr id="7" name="Picture 6">
            <a:extLst>
              <a:ext uri="{FF2B5EF4-FFF2-40B4-BE49-F238E27FC236}">
                <a16:creationId xmlns="" xmlns:a16="http://schemas.microsoft.com/office/drawing/2014/main" id="{1232D2F4-C440-024E-A97C-719DC714B0E2}"/>
              </a:ext>
            </a:extLst>
          </p:cNvPr>
          <p:cNvPicPr>
            <a:picLocks noChangeAspect="1"/>
          </p:cNvPicPr>
          <p:nvPr/>
        </p:nvPicPr>
        <p:blipFill>
          <a:blip r:embed="rId4"/>
          <a:stretch>
            <a:fillRect/>
          </a:stretch>
        </p:blipFill>
        <p:spPr>
          <a:xfrm>
            <a:off x="5753545" y="641207"/>
            <a:ext cx="1405361" cy="2140226"/>
          </a:xfrm>
          <a:prstGeom prst="rect">
            <a:avLst/>
          </a:prstGeom>
        </p:spPr>
      </p:pic>
      <p:sp>
        <p:nvSpPr>
          <p:cNvPr id="8" name="Oval 7">
            <a:extLst>
              <a:ext uri="{FF2B5EF4-FFF2-40B4-BE49-F238E27FC236}">
                <a16:creationId xmlns="" xmlns:a16="http://schemas.microsoft.com/office/drawing/2014/main" id="{E0076956-5373-4540-85B7-834F7238B8DA}"/>
              </a:ext>
            </a:extLst>
          </p:cNvPr>
          <p:cNvSpPr/>
          <p:nvPr/>
        </p:nvSpPr>
        <p:spPr>
          <a:xfrm>
            <a:off x="7772223" y="1849693"/>
            <a:ext cx="438473" cy="42753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B07A249A-A66A-EA42-AFDB-FFC5046F7333}"/>
              </a:ext>
            </a:extLst>
          </p:cNvPr>
          <p:cNvSpPr/>
          <p:nvPr/>
        </p:nvSpPr>
        <p:spPr>
          <a:xfrm>
            <a:off x="7786253" y="2642726"/>
            <a:ext cx="438473" cy="42753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C103CFF3-6D64-6B49-BFEC-3F52ACB3AFBC}"/>
              </a:ext>
            </a:extLst>
          </p:cNvPr>
          <p:cNvSpPr/>
          <p:nvPr/>
        </p:nvSpPr>
        <p:spPr>
          <a:xfrm>
            <a:off x="7991458" y="3408202"/>
            <a:ext cx="438473" cy="42753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1D2ACB7F-500E-7E4B-8636-963E70227F6C}"/>
              </a:ext>
            </a:extLst>
          </p:cNvPr>
          <p:cNvSpPr/>
          <p:nvPr/>
        </p:nvSpPr>
        <p:spPr>
          <a:xfrm>
            <a:off x="6287829" y="3061921"/>
            <a:ext cx="438473" cy="427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F4BCC89E-B98B-734F-8603-42B8810AB005}"/>
              </a:ext>
            </a:extLst>
          </p:cNvPr>
          <p:cNvSpPr/>
          <p:nvPr/>
        </p:nvSpPr>
        <p:spPr>
          <a:xfrm>
            <a:off x="7089113" y="3015519"/>
            <a:ext cx="438473" cy="427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3D2EB3B7-FE1F-494B-9334-95955F0C97D2}"/>
              </a:ext>
            </a:extLst>
          </p:cNvPr>
          <p:cNvSpPr/>
          <p:nvPr/>
        </p:nvSpPr>
        <p:spPr>
          <a:xfrm>
            <a:off x="5756512" y="3616191"/>
            <a:ext cx="438473" cy="427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 xmlns:a16="http://schemas.microsoft.com/office/drawing/2014/main" id="{4C996DC9-C271-7D42-BA77-DF96DABE2426}"/>
              </a:ext>
            </a:extLst>
          </p:cNvPr>
          <p:cNvSpPr/>
          <p:nvPr/>
        </p:nvSpPr>
        <p:spPr>
          <a:xfrm>
            <a:off x="6391973" y="3867554"/>
            <a:ext cx="438473" cy="427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 xmlns:a16="http://schemas.microsoft.com/office/drawing/2014/main" id="{B8ED404E-4A6C-1745-A7F4-DB38889F8BFA}"/>
              </a:ext>
            </a:extLst>
          </p:cNvPr>
          <p:cNvSpPr/>
          <p:nvPr/>
        </p:nvSpPr>
        <p:spPr>
          <a:xfrm>
            <a:off x="5700844" y="5426594"/>
            <a:ext cx="438473" cy="427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 xmlns:a16="http://schemas.microsoft.com/office/drawing/2014/main" id="{1BC63593-8C92-F14C-B378-29F98574239A}"/>
              </a:ext>
            </a:extLst>
          </p:cNvPr>
          <p:cNvSpPr/>
          <p:nvPr/>
        </p:nvSpPr>
        <p:spPr>
          <a:xfrm>
            <a:off x="6650640" y="5267036"/>
            <a:ext cx="438473" cy="427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ED6E73F8-ED41-FA4B-AB13-C8F11E142E15}"/>
              </a:ext>
            </a:extLst>
          </p:cNvPr>
          <p:cNvSpPr txBox="1"/>
          <p:nvPr/>
        </p:nvSpPr>
        <p:spPr>
          <a:xfrm>
            <a:off x="5959719" y="4363194"/>
            <a:ext cx="1288729" cy="646331"/>
          </a:xfrm>
          <a:prstGeom prst="rect">
            <a:avLst/>
          </a:prstGeom>
          <a:noFill/>
        </p:spPr>
        <p:txBody>
          <a:bodyPr wrap="square" rtlCol="0" anchor="ctr">
            <a:spAutoFit/>
          </a:bodyPr>
          <a:lstStyle/>
          <a:p>
            <a:r>
              <a:rPr lang="en-CA" altLang="zh-CN" sz="3600" b="1" dirty="0">
                <a:solidFill>
                  <a:schemeClr val="tx1">
                    <a:lumMod val="95000"/>
                    <a:lumOff val="5000"/>
                  </a:schemeClr>
                </a:solidFill>
                <a:latin typeface="Helvetica" pitchFamily="2" charset="0"/>
              </a:rPr>
              <a:t>…</a:t>
            </a:r>
            <a:endParaRPr lang="zh-CN" altLang="en-US" sz="3200" b="1" dirty="0">
              <a:solidFill>
                <a:schemeClr val="tx1">
                  <a:lumMod val="95000"/>
                  <a:lumOff val="5000"/>
                </a:schemeClr>
              </a:solidFill>
              <a:latin typeface="Helvetica" pitchFamily="2" charset="0"/>
            </a:endParaRPr>
          </a:p>
        </p:txBody>
      </p:sp>
      <p:cxnSp>
        <p:nvCxnSpPr>
          <p:cNvPr id="18" name="Straight Arrow Connector 17">
            <a:extLst>
              <a:ext uri="{FF2B5EF4-FFF2-40B4-BE49-F238E27FC236}">
                <a16:creationId xmlns="" xmlns:a16="http://schemas.microsoft.com/office/drawing/2014/main" id="{A121DF52-DD9E-604F-A124-B29C1DF3F420}"/>
              </a:ext>
            </a:extLst>
          </p:cNvPr>
          <p:cNvCxnSpPr>
            <a:cxnSpLocks/>
            <a:endCxn id="8" idx="1"/>
          </p:cNvCxnSpPr>
          <p:nvPr/>
        </p:nvCxnSpPr>
        <p:spPr>
          <a:xfrm>
            <a:off x="7150375" y="1651384"/>
            <a:ext cx="686061" cy="260920"/>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 xmlns:a16="http://schemas.microsoft.com/office/drawing/2014/main" id="{9C9BEFFF-1F14-1944-9F9E-B7D346AAFFFE}"/>
              </a:ext>
            </a:extLst>
          </p:cNvPr>
          <p:cNvCxnSpPr>
            <a:cxnSpLocks/>
            <a:stCxn id="8" idx="4"/>
            <a:endCxn id="9" idx="0"/>
          </p:cNvCxnSpPr>
          <p:nvPr/>
        </p:nvCxnSpPr>
        <p:spPr>
          <a:xfrm>
            <a:off x="7991460" y="2277230"/>
            <a:ext cx="14030" cy="365496"/>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 xmlns:a16="http://schemas.microsoft.com/office/drawing/2014/main" id="{9B2787FF-1E59-3F45-B2BB-C110A0EC68F1}"/>
              </a:ext>
            </a:extLst>
          </p:cNvPr>
          <p:cNvCxnSpPr>
            <a:cxnSpLocks/>
            <a:stCxn id="9" idx="4"/>
            <a:endCxn id="10" idx="0"/>
          </p:cNvCxnSpPr>
          <p:nvPr/>
        </p:nvCxnSpPr>
        <p:spPr>
          <a:xfrm>
            <a:off x="8005490" y="3070263"/>
            <a:ext cx="205205" cy="337939"/>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 xmlns:a16="http://schemas.microsoft.com/office/drawing/2014/main" id="{88E65BC7-69FD-CC43-8624-7118F50E5AA2}"/>
              </a:ext>
            </a:extLst>
          </p:cNvPr>
          <p:cNvCxnSpPr>
            <a:cxnSpLocks/>
            <a:stCxn id="10" idx="4"/>
            <a:endCxn id="6" idx="0"/>
          </p:cNvCxnSpPr>
          <p:nvPr/>
        </p:nvCxnSpPr>
        <p:spPr>
          <a:xfrm flipH="1">
            <a:off x="8210694" y="3835739"/>
            <a:ext cx="1" cy="344882"/>
          </a:xfrm>
          <a:prstGeom prst="straightConnector1">
            <a:avLst/>
          </a:prstGeom>
          <a:ln w="38100">
            <a:solidFill>
              <a:srgbClr val="C0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 xmlns:a16="http://schemas.microsoft.com/office/drawing/2014/main" id="{34E7372C-36C2-5748-AA9E-A1FDB64A6C92}"/>
              </a:ext>
            </a:extLst>
          </p:cNvPr>
          <p:cNvCxnSpPr>
            <a:cxnSpLocks/>
            <a:stCxn id="8" idx="3"/>
            <a:endCxn id="12" idx="7"/>
          </p:cNvCxnSpPr>
          <p:nvPr/>
        </p:nvCxnSpPr>
        <p:spPr>
          <a:xfrm flipH="1">
            <a:off x="7463373" y="2214619"/>
            <a:ext cx="373063" cy="863511"/>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 xmlns:a16="http://schemas.microsoft.com/office/drawing/2014/main" id="{231C16C7-19CB-964C-84C2-F58AA81CEC1E}"/>
              </a:ext>
            </a:extLst>
          </p:cNvPr>
          <p:cNvCxnSpPr>
            <a:cxnSpLocks/>
            <a:stCxn id="9" idx="3"/>
            <a:endCxn id="24" idx="7"/>
          </p:cNvCxnSpPr>
          <p:nvPr/>
        </p:nvCxnSpPr>
        <p:spPr>
          <a:xfrm flipH="1">
            <a:off x="7413351" y="3007652"/>
            <a:ext cx="437115" cy="799863"/>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 xmlns:a16="http://schemas.microsoft.com/office/drawing/2014/main" id="{C84B9659-C8B0-E84E-80C3-113559B4BC15}"/>
              </a:ext>
            </a:extLst>
          </p:cNvPr>
          <p:cNvSpPr/>
          <p:nvPr/>
        </p:nvSpPr>
        <p:spPr>
          <a:xfrm>
            <a:off x="7039091" y="3744904"/>
            <a:ext cx="438473" cy="42753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 xmlns:a16="http://schemas.microsoft.com/office/drawing/2014/main" id="{40289EF5-BF14-034B-A05F-9E3F170723B7}"/>
              </a:ext>
            </a:extLst>
          </p:cNvPr>
          <p:cNvCxnSpPr>
            <a:cxnSpLocks/>
            <a:endCxn id="12" idx="1"/>
          </p:cNvCxnSpPr>
          <p:nvPr/>
        </p:nvCxnSpPr>
        <p:spPr>
          <a:xfrm>
            <a:off x="6830446" y="2680724"/>
            <a:ext cx="322880" cy="397406"/>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 xmlns:a16="http://schemas.microsoft.com/office/drawing/2014/main" id="{72841AE1-649E-DF4E-AF8D-A08873A39115}"/>
              </a:ext>
            </a:extLst>
          </p:cNvPr>
          <p:cNvCxnSpPr>
            <a:cxnSpLocks/>
            <a:stCxn id="7" idx="2"/>
            <a:endCxn id="11" idx="0"/>
          </p:cNvCxnSpPr>
          <p:nvPr/>
        </p:nvCxnSpPr>
        <p:spPr>
          <a:xfrm>
            <a:off x="6456226" y="2781433"/>
            <a:ext cx="50840" cy="280488"/>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 xmlns:a16="http://schemas.microsoft.com/office/drawing/2014/main" id="{8AB58569-62AA-7049-BE7F-CA16AB8BEC05}"/>
              </a:ext>
            </a:extLst>
          </p:cNvPr>
          <p:cNvCxnSpPr>
            <a:cxnSpLocks/>
            <a:endCxn id="13" idx="0"/>
          </p:cNvCxnSpPr>
          <p:nvPr/>
        </p:nvCxnSpPr>
        <p:spPr>
          <a:xfrm flipH="1">
            <a:off x="5975749" y="2794384"/>
            <a:ext cx="211454" cy="821807"/>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 xmlns:a16="http://schemas.microsoft.com/office/drawing/2014/main" id="{530DD516-3688-CE4C-9D58-9F0D092980CB}"/>
              </a:ext>
            </a:extLst>
          </p:cNvPr>
          <p:cNvCxnSpPr>
            <a:cxnSpLocks/>
            <a:stCxn id="13" idx="7"/>
            <a:endCxn id="11" idx="3"/>
          </p:cNvCxnSpPr>
          <p:nvPr/>
        </p:nvCxnSpPr>
        <p:spPr>
          <a:xfrm flipV="1">
            <a:off x="6130772" y="3426847"/>
            <a:ext cx="221270" cy="251955"/>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 xmlns:a16="http://schemas.microsoft.com/office/drawing/2014/main" id="{902D1E2B-B29E-654E-9870-F4C38B345A5B}"/>
              </a:ext>
            </a:extLst>
          </p:cNvPr>
          <p:cNvCxnSpPr>
            <a:cxnSpLocks/>
            <a:stCxn id="11" idx="4"/>
            <a:endCxn id="14" idx="0"/>
          </p:cNvCxnSpPr>
          <p:nvPr/>
        </p:nvCxnSpPr>
        <p:spPr>
          <a:xfrm>
            <a:off x="6507066" y="3489458"/>
            <a:ext cx="104144" cy="378096"/>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 xmlns:a16="http://schemas.microsoft.com/office/drawing/2014/main" id="{13C69087-A862-B440-910C-4992E1A103F5}"/>
              </a:ext>
            </a:extLst>
          </p:cNvPr>
          <p:cNvCxnSpPr>
            <a:cxnSpLocks/>
            <a:stCxn id="12" idx="2"/>
            <a:endCxn id="11" idx="6"/>
          </p:cNvCxnSpPr>
          <p:nvPr/>
        </p:nvCxnSpPr>
        <p:spPr>
          <a:xfrm flipH="1">
            <a:off x="6726302" y="3229288"/>
            <a:ext cx="362811" cy="46402"/>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 xmlns:a16="http://schemas.microsoft.com/office/drawing/2014/main" id="{659B3742-A0F6-4942-AF7B-DBDE9DDEC741}"/>
              </a:ext>
            </a:extLst>
          </p:cNvPr>
          <p:cNvCxnSpPr>
            <a:cxnSpLocks/>
            <a:stCxn id="12" idx="3"/>
            <a:endCxn id="14" idx="7"/>
          </p:cNvCxnSpPr>
          <p:nvPr/>
        </p:nvCxnSpPr>
        <p:spPr>
          <a:xfrm flipH="1">
            <a:off x="6766233" y="3380445"/>
            <a:ext cx="387093" cy="549720"/>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 xmlns:a16="http://schemas.microsoft.com/office/drawing/2014/main" id="{4D6127C5-4500-8942-BB05-ECA1E0F69851}"/>
              </a:ext>
            </a:extLst>
          </p:cNvPr>
          <p:cNvCxnSpPr>
            <a:cxnSpLocks/>
            <a:stCxn id="17" idx="2"/>
            <a:endCxn id="16" idx="0"/>
          </p:cNvCxnSpPr>
          <p:nvPr/>
        </p:nvCxnSpPr>
        <p:spPr>
          <a:xfrm>
            <a:off x="6604084" y="5009525"/>
            <a:ext cx="265793" cy="257511"/>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 xmlns:a16="http://schemas.microsoft.com/office/drawing/2014/main" id="{2F30352C-7E63-5542-9A95-8C8F33D248F6}"/>
              </a:ext>
            </a:extLst>
          </p:cNvPr>
          <p:cNvCxnSpPr>
            <a:cxnSpLocks/>
          </p:cNvCxnSpPr>
          <p:nvPr/>
        </p:nvCxnSpPr>
        <p:spPr>
          <a:xfrm flipH="1">
            <a:off x="5932771" y="5060079"/>
            <a:ext cx="7124" cy="347298"/>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 xmlns:a16="http://schemas.microsoft.com/office/drawing/2014/main" id="{9CCD620E-103A-9C49-AD70-F4C8B21753C1}"/>
              </a:ext>
            </a:extLst>
          </p:cNvPr>
          <p:cNvCxnSpPr>
            <a:cxnSpLocks/>
          </p:cNvCxnSpPr>
          <p:nvPr/>
        </p:nvCxnSpPr>
        <p:spPr>
          <a:xfrm flipH="1">
            <a:off x="5969595" y="4043033"/>
            <a:ext cx="6459" cy="509825"/>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35" name="Straight Arrow Connector 34">
            <a:extLst>
              <a:ext uri="{FF2B5EF4-FFF2-40B4-BE49-F238E27FC236}">
                <a16:creationId xmlns="" xmlns:a16="http://schemas.microsoft.com/office/drawing/2014/main" id="{827322FC-440C-1C43-BEC6-8F71EDE96FA7}"/>
              </a:ext>
            </a:extLst>
          </p:cNvPr>
          <p:cNvCxnSpPr>
            <a:cxnSpLocks/>
          </p:cNvCxnSpPr>
          <p:nvPr/>
        </p:nvCxnSpPr>
        <p:spPr>
          <a:xfrm flipH="1">
            <a:off x="6613474" y="4295091"/>
            <a:ext cx="7124" cy="347298"/>
          </a:xfrm>
          <a:prstGeom prst="straightConnector1">
            <a:avLst/>
          </a:prstGeom>
          <a:ln w="38100">
            <a:solidFill>
              <a:srgbClr val="1A2B37"/>
            </a:solidFill>
            <a:tailEnd type="triangle"/>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 xmlns:a16="http://schemas.microsoft.com/office/drawing/2014/main" id="{23C3D3D2-7F92-0E4E-A0C9-EF91ED36AAD6}"/>
              </a:ext>
            </a:extLst>
          </p:cNvPr>
          <p:cNvSpPr txBox="1"/>
          <p:nvPr/>
        </p:nvSpPr>
        <p:spPr>
          <a:xfrm>
            <a:off x="419441" y="1775210"/>
            <a:ext cx="4759507" cy="3414781"/>
          </a:xfrm>
          <a:prstGeom prst="rect">
            <a:avLst/>
          </a:prstGeom>
          <a:noFill/>
        </p:spPr>
        <p:txBody>
          <a:bodyPr wrap="square" rtlCol="0" anchor="ctr">
            <a:spAutoFit/>
          </a:bodyPr>
          <a:lstStyle/>
          <a:p>
            <a:pPr marL="342900" indent="-342900">
              <a:lnSpc>
                <a:spcPct val="130000"/>
              </a:lnSpc>
              <a:buFont typeface=".Apple Color Emoji UI"/>
              <a:buChar char="☑️"/>
            </a:pPr>
            <a:r>
              <a:rPr lang="en-CA" altLang="zh-CN" sz="2400" dirty="0">
                <a:solidFill>
                  <a:srgbClr val="192B36"/>
                </a:solidFill>
                <a:latin typeface="Helvetica" pitchFamily="2" charset="0"/>
              </a:rPr>
              <a:t>Increase testing coverage </a:t>
            </a:r>
          </a:p>
          <a:p>
            <a:pPr marL="342900" indent="-342900">
              <a:lnSpc>
                <a:spcPct val="130000"/>
              </a:lnSpc>
              <a:buFont typeface=".Apple Color Emoji UI"/>
              <a:buChar char="☑️"/>
            </a:pPr>
            <a:r>
              <a:rPr lang="en-CA" altLang="zh-CN" sz="2400" dirty="0">
                <a:solidFill>
                  <a:srgbClr val="192B36"/>
                </a:solidFill>
                <a:latin typeface="Helvetica" pitchFamily="2" charset="0"/>
              </a:rPr>
              <a:t>Find more bugs</a:t>
            </a:r>
          </a:p>
          <a:p>
            <a:pPr marL="342900" indent="-342900">
              <a:lnSpc>
                <a:spcPct val="130000"/>
              </a:lnSpc>
              <a:buFont typeface=".Apple Color Emoji UI"/>
              <a:buChar char="⛔️"/>
            </a:pPr>
            <a:r>
              <a:rPr lang="en-CA" altLang="zh-CN" sz="2400" dirty="0">
                <a:solidFill>
                  <a:srgbClr val="192B36"/>
                </a:solidFill>
                <a:latin typeface="Helvetica" pitchFamily="2" charset="0"/>
              </a:rPr>
              <a:t>Navigate directly to a particular target</a:t>
            </a:r>
          </a:p>
          <a:p>
            <a:pPr>
              <a:lnSpc>
                <a:spcPct val="130000"/>
              </a:lnSpc>
              <a:spcBef>
                <a:spcPts val="1800"/>
              </a:spcBef>
            </a:pPr>
            <a:r>
              <a:rPr lang="en-CA" altLang="zh-CN" sz="2000" u="sng" dirty="0">
                <a:solidFill>
                  <a:srgbClr val="192B36"/>
                </a:solidFill>
                <a:latin typeface="Helvetica" pitchFamily="2" charset="0"/>
              </a:rPr>
              <a:t>E.g.</a:t>
            </a:r>
            <a:r>
              <a:rPr lang="en-CA" altLang="zh-CN" sz="2000" dirty="0">
                <a:solidFill>
                  <a:srgbClr val="192B36"/>
                </a:solidFill>
                <a:latin typeface="Helvetica" pitchFamily="2" charset="0"/>
              </a:rPr>
              <a:t> Stoat</a:t>
            </a:r>
            <a:r>
              <a:rPr lang="en-CA" altLang="zh-CN" sz="2000" baseline="30000" dirty="0">
                <a:solidFill>
                  <a:srgbClr val="192B36"/>
                </a:solidFill>
                <a:latin typeface="Helvetica" pitchFamily="2" charset="0"/>
              </a:rPr>
              <a:t>[1] </a:t>
            </a:r>
            <a:r>
              <a:rPr lang="en-CA" altLang="zh-CN" sz="2000" dirty="0">
                <a:solidFill>
                  <a:srgbClr val="192B36"/>
                </a:solidFill>
                <a:latin typeface="Helvetica" pitchFamily="2" charset="0"/>
              </a:rPr>
              <a:t>and </a:t>
            </a:r>
            <a:r>
              <a:rPr lang="en-CA" altLang="zh-CN" sz="2000" dirty="0" err="1">
                <a:solidFill>
                  <a:srgbClr val="192B36"/>
                </a:solidFill>
                <a:latin typeface="Helvetica" pitchFamily="2" charset="0"/>
              </a:rPr>
              <a:t>Sapienz</a:t>
            </a:r>
            <a:r>
              <a:rPr lang="en-CA" altLang="zh-CN" sz="2000" baseline="30000" dirty="0">
                <a:solidFill>
                  <a:srgbClr val="192B36"/>
                </a:solidFill>
                <a:latin typeface="Helvetica" pitchFamily="2" charset="0"/>
              </a:rPr>
              <a:t>[2]</a:t>
            </a:r>
            <a:r>
              <a:rPr lang="en-CA" altLang="zh-CN" sz="2000" dirty="0">
                <a:solidFill>
                  <a:srgbClr val="192B36"/>
                </a:solidFill>
                <a:latin typeface="Helvetica" pitchFamily="2" charset="0"/>
              </a:rPr>
              <a:t> cannot trigger Facebook login, exploring wallpapers and ringtones</a:t>
            </a:r>
            <a:endParaRPr lang="zh-CN" altLang="en-US" sz="2000" dirty="0">
              <a:solidFill>
                <a:srgbClr val="192B36"/>
              </a:solidFill>
              <a:latin typeface="Helvetica" pitchFamily="2" charset="0"/>
            </a:endParaRPr>
          </a:p>
        </p:txBody>
      </p:sp>
      <p:sp>
        <p:nvSpPr>
          <p:cNvPr id="37" name="Rectangle 36">
            <a:extLst>
              <a:ext uri="{FF2B5EF4-FFF2-40B4-BE49-F238E27FC236}">
                <a16:creationId xmlns="" xmlns:a16="http://schemas.microsoft.com/office/drawing/2014/main" id="{36D9DFE5-8DD7-8A46-9F93-A9C1608F4DF0}"/>
              </a:ext>
            </a:extLst>
          </p:cNvPr>
          <p:cNvSpPr/>
          <p:nvPr/>
        </p:nvSpPr>
        <p:spPr>
          <a:xfrm>
            <a:off x="-314" y="5697842"/>
            <a:ext cx="9479264" cy="1015663"/>
          </a:xfrm>
          <a:prstGeom prst="rect">
            <a:avLst/>
          </a:prstGeom>
        </p:spPr>
        <p:txBody>
          <a:bodyPr wrap="square">
            <a:spAutoFit/>
          </a:bodyPr>
          <a:lstStyle/>
          <a:p>
            <a:r>
              <a:rPr lang="en-CA" sz="1200" dirty="0">
                <a:solidFill>
                  <a:schemeClr val="tx1">
                    <a:lumMod val="65000"/>
                    <a:lumOff val="35000"/>
                  </a:schemeClr>
                </a:solidFill>
                <a:latin typeface="NimbusRomNo9L"/>
              </a:rPr>
              <a:t>[1] T. </a:t>
            </a:r>
            <a:r>
              <a:rPr lang="en-CA" sz="1200" dirty="0" err="1">
                <a:solidFill>
                  <a:schemeClr val="tx1">
                    <a:lumMod val="65000"/>
                    <a:lumOff val="35000"/>
                  </a:schemeClr>
                </a:solidFill>
                <a:latin typeface="NimbusRomNo9L"/>
              </a:rPr>
              <a:t>Su</a:t>
            </a:r>
            <a:r>
              <a:rPr lang="en-CA" sz="1200" dirty="0">
                <a:solidFill>
                  <a:schemeClr val="tx1">
                    <a:lumMod val="65000"/>
                    <a:lumOff val="35000"/>
                  </a:schemeClr>
                </a:solidFill>
                <a:latin typeface="NimbusRomNo9L"/>
              </a:rPr>
              <a:t>, G. Meng, Y. Chen, K. Wu, W. Yang, Y. Yao, G. Pu, Y. Liu, and Z. </a:t>
            </a:r>
            <a:r>
              <a:rPr lang="en-CA" sz="1200" dirty="0" err="1">
                <a:solidFill>
                  <a:schemeClr val="tx1">
                    <a:lumMod val="65000"/>
                    <a:lumOff val="35000"/>
                  </a:schemeClr>
                </a:solidFill>
                <a:latin typeface="NimbusRomNo9L"/>
              </a:rPr>
              <a:t>Su</a:t>
            </a:r>
            <a:r>
              <a:rPr lang="en-CA" sz="1200" dirty="0">
                <a:solidFill>
                  <a:schemeClr val="tx1">
                    <a:lumMod val="65000"/>
                    <a:lumOff val="35000"/>
                  </a:schemeClr>
                </a:solidFill>
                <a:latin typeface="NimbusRomNo9L"/>
              </a:rPr>
              <a:t>. </a:t>
            </a:r>
          </a:p>
          <a:p>
            <a:r>
              <a:rPr lang="en-CA" sz="1200" i="1" dirty="0">
                <a:solidFill>
                  <a:schemeClr val="tx1">
                    <a:lumMod val="65000"/>
                    <a:lumOff val="35000"/>
                  </a:schemeClr>
                </a:solidFill>
                <a:latin typeface="NimbusRomNo9L"/>
              </a:rPr>
              <a:t>      Guided, Stochastic Model-based GUI Testing of Android Apps</a:t>
            </a:r>
            <a:r>
              <a:rPr lang="en-CA" sz="1200" dirty="0">
                <a:solidFill>
                  <a:schemeClr val="tx1">
                    <a:lumMod val="65000"/>
                    <a:lumOff val="35000"/>
                  </a:schemeClr>
                </a:solidFill>
                <a:latin typeface="NimbusRomNo9L"/>
              </a:rPr>
              <a:t>. FSE’2017. </a:t>
            </a:r>
          </a:p>
          <a:p>
            <a:r>
              <a:rPr lang="en-CA" sz="1200" dirty="0">
                <a:solidFill>
                  <a:schemeClr val="tx1">
                    <a:lumMod val="65000"/>
                    <a:lumOff val="35000"/>
                  </a:schemeClr>
                </a:solidFill>
                <a:latin typeface="NimbusRomNo9L"/>
              </a:rPr>
              <a:t>[2] K. Mao, M. Harman, and Y. Jia. </a:t>
            </a:r>
          </a:p>
          <a:p>
            <a:r>
              <a:rPr lang="en-CA" sz="1200" i="1" dirty="0">
                <a:solidFill>
                  <a:schemeClr val="tx1">
                    <a:lumMod val="65000"/>
                    <a:lumOff val="35000"/>
                  </a:schemeClr>
                </a:solidFill>
                <a:latin typeface="NimbusRomNo9L"/>
              </a:rPr>
              <a:t>      </a:t>
            </a:r>
            <a:r>
              <a:rPr lang="en-CA" sz="1200" i="1" dirty="0" err="1">
                <a:solidFill>
                  <a:schemeClr val="tx1">
                    <a:lumMod val="65000"/>
                    <a:lumOff val="35000"/>
                  </a:schemeClr>
                </a:solidFill>
                <a:latin typeface="NimbusRomNo9L"/>
              </a:rPr>
              <a:t>Sapienz</a:t>
            </a:r>
            <a:r>
              <a:rPr lang="en-CA" sz="1200" i="1" dirty="0">
                <a:solidFill>
                  <a:schemeClr val="tx1">
                    <a:lumMod val="65000"/>
                    <a:lumOff val="35000"/>
                  </a:schemeClr>
                </a:solidFill>
                <a:latin typeface="NimbusRomNo9L"/>
              </a:rPr>
              <a:t>: Multi-objective Automated Testing for Android Applications</a:t>
            </a:r>
            <a:r>
              <a:rPr lang="en-CA" sz="1200" dirty="0">
                <a:solidFill>
                  <a:schemeClr val="tx1">
                    <a:lumMod val="65000"/>
                    <a:lumOff val="35000"/>
                  </a:schemeClr>
                </a:solidFill>
                <a:latin typeface="NimbusRomNo9L"/>
              </a:rPr>
              <a:t>. ISSTA’2016. </a:t>
            </a:r>
          </a:p>
          <a:p>
            <a:endParaRPr lang="en-CA" sz="1200" dirty="0">
              <a:solidFill>
                <a:schemeClr val="tx1">
                  <a:lumMod val="65000"/>
                  <a:lumOff val="35000"/>
                </a:schemeClr>
              </a:solidFill>
              <a:latin typeface="NimbusRomNo9L"/>
            </a:endParaRPr>
          </a:p>
        </p:txBody>
      </p:sp>
      <p:cxnSp>
        <p:nvCxnSpPr>
          <p:cNvPr id="38" name="直接连接符 4">
            <a:extLst>
              <a:ext uri="{FF2B5EF4-FFF2-40B4-BE49-F238E27FC236}">
                <a16:creationId xmlns="" xmlns:a16="http://schemas.microsoft.com/office/drawing/2014/main" id="{DEE448B8-3F0D-5D45-B71C-2F22E661329C}"/>
              </a:ext>
            </a:extLst>
          </p:cNvPr>
          <p:cNvCxnSpPr>
            <a:cxnSpLocks/>
          </p:cNvCxnSpPr>
          <p:nvPr/>
        </p:nvCxnSpPr>
        <p:spPr>
          <a:xfrm>
            <a:off x="0" y="5687529"/>
            <a:ext cx="2935040" cy="0"/>
          </a:xfrm>
          <a:prstGeom prst="line">
            <a:avLst/>
          </a:prstGeom>
          <a:ln w="9525">
            <a:solidFill>
              <a:srgbClr val="595959"/>
            </a:solidFill>
          </a:ln>
        </p:spPr>
        <p:style>
          <a:lnRef idx="1">
            <a:schemeClr val="dk1"/>
          </a:lnRef>
          <a:fillRef idx="0">
            <a:schemeClr val="dk1"/>
          </a:fillRef>
          <a:effectRef idx="0">
            <a:schemeClr val="dk1"/>
          </a:effectRef>
          <a:fontRef idx="minor">
            <a:schemeClr val="tx1"/>
          </a:fontRef>
        </p:style>
      </p:cxnSp>
      <p:sp>
        <p:nvSpPr>
          <p:cNvPr id="39" name="Rectangle 5">
            <a:extLst>
              <a:ext uri="{FF2B5EF4-FFF2-40B4-BE49-F238E27FC236}">
                <a16:creationId xmlns="" xmlns:a16="http://schemas.microsoft.com/office/drawing/2014/main" id="{00A23B5F-A760-2042-B38B-D2BF648BF518}"/>
              </a:ext>
            </a:extLst>
          </p:cNvPr>
          <p:cNvSpPr>
            <a:spLocks noChangeArrowheads="1"/>
          </p:cNvSpPr>
          <p:nvPr/>
        </p:nvSpPr>
        <p:spPr bwMode="auto">
          <a:xfrm>
            <a:off x="140002" y="6545972"/>
            <a:ext cx="2917046" cy="324613"/>
          </a:xfrm>
          <a:prstGeom prst="rect">
            <a:avLst/>
          </a:prstGeom>
          <a:solidFill>
            <a:srgbClr val="FC611F"/>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0" name="TextBox 39">
            <a:extLst>
              <a:ext uri="{FF2B5EF4-FFF2-40B4-BE49-F238E27FC236}">
                <a16:creationId xmlns="" xmlns:a16="http://schemas.microsoft.com/office/drawing/2014/main" id="{C9219D19-0E3B-7B4D-87EE-4CA9F55C5D22}"/>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Introduction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41" name="Rectangle 5">
            <a:extLst>
              <a:ext uri="{FF2B5EF4-FFF2-40B4-BE49-F238E27FC236}">
                <a16:creationId xmlns="" xmlns:a16="http://schemas.microsoft.com/office/drawing/2014/main" id="{485E9236-CE54-0741-A719-C82355A1254C}"/>
              </a:ext>
            </a:extLst>
          </p:cNvPr>
          <p:cNvSpPr>
            <a:spLocks noChangeArrowheads="1"/>
          </p:cNvSpPr>
          <p:nvPr/>
        </p:nvSpPr>
        <p:spPr bwMode="auto">
          <a:xfrm>
            <a:off x="3114048"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2" name="Rectangle 5">
            <a:extLst>
              <a:ext uri="{FF2B5EF4-FFF2-40B4-BE49-F238E27FC236}">
                <a16:creationId xmlns="" xmlns:a16="http://schemas.microsoft.com/office/drawing/2014/main" id="{90F66C20-C522-7246-8B5F-D3620FB46291}"/>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3" name="TextBox 42">
            <a:extLst>
              <a:ext uri="{FF2B5EF4-FFF2-40B4-BE49-F238E27FC236}">
                <a16:creationId xmlns="" xmlns:a16="http://schemas.microsoft.com/office/drawing/2014/main" id="{541BC224-D844-2546-9959-19E1C4CF5F58}"/>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44" name="TextBox 43">
            <a:extLst>
              <a:ext uri="{FF2B5EF4-FFF2-40B4-BE49-F238E27FC236}">
                <a16:creationId xmlns="" xmlns:a16="http://schemas.microsoft.com/office/drawing/2014/main" id="{811E74DD-C4B8-CC49-8A75-84EA3258AC0F}"/>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685389504"/>
      </p:ext>
    </p:extLst>
  </p:cSld>
  <p:clrMapOvr>
    <a:masterClrMapping/>
  </p:clrMapOvr>
  <mc:AlternateContent xmlns:mc="http://schemas.openxmlformats.org/markup-compatibility/2006" xmlns:p14="http://schemas.microsoft.com/office/powerpoint/2010/main">
    <mc:Choice Requires="p14">
      <p:transition spd="slow" p14:dur="2000" advTm="49535"/>
    </mc:Choice>
    <mc:Fallback xmlns="">
      <p:transition spd="slow" advTm="49535"/>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80000"/>
            <a:lum/>
          </a:blip>
          <a:srcRect/>
          <a:stretch>
            <a:fillRect/>
          </a:stretch>
        </a:blipFill>
        <a:effectLst/>
      </p:bgPr>
    </p:bg>
    <p:spTree>
      <p:nvGrpSpPr>
        <p:cNvPr id="1" name=""/>
        <p:cNvGrpSpPr/>
        <p:nvPr/>
      </p:nvGrpSpPr>
      <p:grpSpPr>
        <a:xfrm>
          <a:off x="0" y="0"/>
          <a:ext cx="0" cy="0"/>
          <a:chOff x="0" y="0"/>
          <a:chExt cx="0" cy="0"/>
        </a:xfrm>
      </p:grpSpPr>
      <p:grpSp>
        <p:nvGrpSpPr>
          <p:cNvPr id="63" name="组合 49">
            <a:extLst>
              <a:ext uri="{FF2B5EF4-FFF2-40B4-BE49-F238E27FC236}">
                <a16:creationId xmlns="" xmlns:a16="http://schemas.microsoft.com/office/drawing/2014/main" id="{A7BDF58D-5F4E-7E4F-809B-0CE3FF4FF17D}"/>
              </a:ext>
            </a:extLst>
          </p:cNvPr>
          <p:cNvGrpSpPr/>
          <p:nvPr/>
        </p:nvGrpSpPr>
        <p:grpSpPr>
          <a:xfrm flipH="1">
            <a:off x="0" y="1993809"/>
            <a:ext cx="8702110" cy="1785701"/>
            <a:chOff x="258284" y="2184339"/>
            <a:chExt cx="3902236" cy="858274"/>
          </a:xfrm>
          <a:solidFill>
            <a:srgbClr val="405063"/>
          </a:solidFill>
        </p:grpSpPr>
        <p:sp>
          <p:nvSpPr>
            <p:cNvPr id="64" name="圆角矩形 50">
              <a:extLst>
                <a:ext uri="{FF2B5EF4-FFF2-40B4-BE49-F238E27FC236}">
                  <a16:creationId xmlns="" xmlns:a16="http://schemas.microsoft.com/office/drawing/2014/main" id="{E56C1472-27C2-C548-8122-728BD8429DB6}"/>
                </a:ext>
              </a:extLst>
            </p:cNvPr>
            <p:cNvSpPr/>
            <p:nvPr/>
          </p:nvSpPr>
          <p:spPr>
            <a:xfrm>
              <a:off x="258284" y="2184339"/>
              <a:ext cx="3646204" cy="858274"/>
            </a:xfrm>
            <a:prstGeom prst="roundRect">
              <a:avLst>
                <a:gd name="adj" fmla="val 1027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51">
              <a:extLst>
                <a:ext uri="{FF2B5EF4-FFF2-40B4-BE49-F238E27FC236}">
                  <a16:creationId xmlns="" xmlns:a16="http://schemas.microsoft.com/office/drawing/2014/main" id="{3E604DFF-0CBA-8B4B-B9D1-F2B210AB8F51}"/>
                </a:ext>
              </a:extLst>
            </p:cNvPr>
            <p:cNvSpPr/>
            <p:nvPr/>
          </p:nvSpPr>
          <p:spPr>
            <a:xfrm rot="5400000">
              <a:off x="3945636" y="2487168"/>
              <a:ext cx="173736" cy="256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TextBox 31">
            <a:extLst>
              <a:ext uri="{FF2B5EF4-FFF2-40B4-BE49-F238E27FC236}">
                <a16:creationId xmlns="" xmlns:a16="http://schemas.microsoft.com/office/drawing/2014/main" id="{BC13197A-7F78-CB4C-BE24-4B1AF8F9B7E8}"/>
              </a:ext>
            </a:extLst>
          </p:cNvPr>
          <p:cNvSpPr txBox="1"/>
          <p:nvPr/>
        </p:nvSpPr>
        <p:spPr>
          <a:xfrm>
            <a:off x="868979" y="2375970"/>
            <a:ext cx="7535111" cy="1077218"/>
          </a:xfrm>
          <a:prstGeom prst="rect">
            <a:avLst/>
          </a:prstGeom>
          <a:noFill/>
        </p:spPr>
        <p:txBody>
          <a:bodyPr wrap="square" rtlCol="0" anchor="ctr">
            <a:spAutoFit/>
          </a:bodyPr>
          <a:lstStyle/>
          <a:p>
            <a:pPr algn="just"/>
            <a:r>
              <a:rPr lang="en-US" altLang="zh-CN" sz="3200" dirty="0">
                <a:solidFill>
                  <a:schemeClr val="bg1"/>
                </a:solidFill>
                <a:latin typeface="Helvetica" pitchFamily="2" charset="0"/>
              </a:rPr>
              <a:t>Develop a technique that automatically triggers the target functionality in an app</a:t>
            </a:r>
            <a:endParaRPr lang="zh-CN" altLang="en-US" sz="3200" dirty="0">
              <a:solidFill>
                <a:schemeClr val="bg1"/>
              </a:solidFill>
              <a:latin typeface="Helvetica" pitchFamily="2" charset="0"/>
            </a:endParaRPr>
          </a:p>
        </p:txBody>
      </p:sp>
      <p:sp>
        <p:nvSpPr>
          <p:cNvPr id="44" name="矩形 24">
            <a:extLst>
              <a:ext uri="{FF2B5EF4-FFF2-40B4-BE49-F238E27FC236}">
                <a16:creationId xmlns="" xmlns:a16="http://schemas.microsoft.com/office/drawing/2014/main" id="{53B9DF97-0DC9-D640-978C-2E5494C70C17}"/>
              </a:ext>
            </a:extLst>
          </p:cNvPr>
          <p:cNvSpPr/>
          <p:nvPr/>
        </p:nvSpPr>
        <p:spPr>
          <a:xfrm>
            <a:off x="430884" y="856404"/>
            <a:ext cx="4647265" cy="824959"/>
          </a:xfrm>
          <a:prstGeom prst="rect">
            <a:avLst/>
          </a:prstGeom>
          <a:solidFill>
            <a:srgbClr val="1B2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3">
            <a:extLst>
              <a:ext uri="{FF2B5EF4-FFF2-40B4-BE49-F238E27FC236}">
                <a16:creationId xmlns="" xmlns:a16="http://schemas.microsoft.com/office/drawing/2014/main" id="{6FFA2D0D-9A74-EA43-B62F-2960FA5C0F53}"/>
              </a:ext>
            </a:extLst>
          </p:cNvPr>
          <p:cNvSpPr txBox="1"/>
          <p:nvPr/>
        </p:nvSpPr>
        <p:spPr>
          <a:xfrm>
            <a:off x="720916" y="1015099"/>
            <a:ext cx="4357233" cy="523220"/>
          </a:xfrm>
          <a:prstGeom prst="rect">
            <a:avLst/>
          </a:prstGeom>
        </p:spPr>
        <p:txBody>
          <a:bodyPr wrap="square">
            <a:spAutoFit/>
          </a:bodyPr>
          <a:lstStyle>
            <a:defPPr>
              <a:defRPr lang="zh-CN"/>
            </a:defPPr>
            <a:lvl1pPr>
              <a:defRPr sz="2800">
                <a:solidFill>
                  <a:schemeClr val="bg1">
                    <a:lumMod val="85000"/>
                  </a:schemeClr>
                </a:solidFill>
                <a:latin typeface="思源黑体 CN Heavy" panose="020B0A00000000000000" pitchFamily="34" charset="-122"/>
                <a:ea typeface="思源黑体 CN Heavy" panose="020B0A00000000000000" pitchFamily="34" charset="-122"/>
              </a:defRPr>
            </a:lvl1pPr>
          </a:lstStyle>
          <a:p>
            <a:pPr algn="dist"/>
            <a:r>
              <a:rPr lang="en-US" altLang="zh-CN" b="1" dirty="0">
                <a:solidFill>
                  <a:schemeClr val="bg1"/>
                </a:solidFill>
                <a:latin typeface="Helvetica" pitchFamily="2" charset="0"/>
                <a:ea typeface="思源黑体 CN ExtraLight" panose="020B0200000000000000" pitchFamily="34" charset="-122"/>
              </a:rPr>
              <a:t>Goal-Driven Exploration</a:t>
            </a:r>
            <a:endParaRPr lang="zh-CN" altLang="en-US" b="1" dirty="0">
              <a:solidFill>
                <a:schemeClr val="bg1"/>
              </a:solidFill>
              <a:latin typeface="Helvetica" pitchFamily="2" charset="0"/>
              <a:ea typeface="思源黑体 CN ExtraLight" panose="020B0200000000000000" pitchFamily="34" charset="-122"/>
            </a:endParaRPr>
          </a:p>
        </p:txBody>
      </p:sp>
      <p:grpSp>
        <p:nvGrpSpPr>
          <p:cNvPr id="50" name="Group 49">
            <a:extLst>
              <a:ext uri="{FF2B5EF4-FFF2-40B4-BE49-F238E27FC236}">
                <a16:creationId xmlns="" xmlns:a16="http://schemas.microsoft.com/office/drawing/2014/main" id="{00B828AF-D58C-7D45-A385-B3950AE14A1E}"/>
              </a:ext>
            </a:extLst>
          </p:cNvPr>
          <p:cNvGrpSpPr/>
          <p:nvPr/>
        </p:nvGrpSpPr>
        <p:grpSpPr>
          <a:xfrm>
            <a:off x="-27716" y="856540"/>
            <a:ext cx="824959" cy="824958"/>
            <a:chOff x="-27716" y="805740"/>
            <a:chExt cx="824959" cy="824958"/>
          </a:xfrm>
        </p:grpSpPr>
        <p:sp>
          <p:nvSpPr>
            <p:cNvPr id="51" name="矩形 26">
              <a:extLst>
                <a:ext uri="{FF2B5EF4-FFF2-40B4-BE49-F238E27FC236}">
                  <a16:creationId xmlns="" xmlns:a16="http://schemas.microsoft.com/office/drawing/2014/main" id="{E624EDC4-7009-2F4C-9637-B4A2777427F9}"/>
                </a:ext>
              </a:extLst>
            </p:cNvPr>
            <p:cNvSpPr/>
            <p:nvPr/>
          </p:nvSpPr>
          <p:spPr>
            <a:xfrm rot="16200000">
              <a:off x="-27715" y="805739"/>
              <a:ext cx="824958" cy="824959"/>
            </a:xfrm>
            <a:prstGeom prst="rect">
              <a:avLst/>
            </a:prstGeom>
            <a:solidFill>
              <a:srgbClr val="1B2A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2" name="组合 27">
              <a:extLst>
                <a:ext uri="{FF2B5EF4-FFF2-40B4-BE49-F238E27FC236}">
                  <a16:creationId xmlns="" xmlns:a16="http://schemas.microsoft.com/office/drawing/2014/main" id="{1C788A9A-2427-DA41-8C7B-3E56B482BA81}"/>
                </a:ext>
              </a:extLst>
            </p:cNvPr>
            <p:cNvGrpSpPr/>
            <p:nvPr/>
          </p:nvGrpSpPr>
          <p:grpSpPr>
            <a:xfrm rot="8100000">
              <a:off x="159672" y="991639"/>
              <a:ext cx="373856" cy="449273"/>
              <a:chOff x="2416174" y="5307073"/>
              <a:chExt cx="896525" cy="1077378"/>
            </a:xfrm>
            <a:solidFill>
              <a:schemeClr val="bg1"/>
            </a:solidFill>
          </p:grpSpPr>
          <p:sp>
            <p:nvSpPr>
              <p:cNvPr id="53" name="矩形 28">
                <a:extLst>
                  <a:ext uri="{FF2B5EF4-FFF2-40B4-BE49-F238E27FC236}">
                    <a16:creationId xmlns="" xmlns:a16="http://schemas.microsoft.com/office/drawing/2014/main" id="{B5A88992-21B7-F54C-ACBD-E102B8E2C169}"/>
                  </a:ext>
                </a:extLst>
              </p:cNvPr>
              <p:cNvSpPr/>
              <p:nvPr/>
            </p:nvSpPr>
            <p:spPr>
              <a:xfrm>
                <a:off x="2416175" y="5397500"/>
                <a:ext cx="190500" cy="8953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29">
                <a:extLst>
                  <a:ext uri="{FF2B5EF4-FFF2-40B4-BE49-F238E27FC236}">
                    <a16:creationId xmlns="" xmlns:a16="http://schemas.microsoft.com/office/drawing/2014/main" id="{413B48D8-C972-F142-A175-23FC3A95AE31}"/>
                  </a:ext>
                </a:extLst>
              </p:cNvPr>
              <p:cNvSpPr/>
              <p:nvPr/>
            </p:nvSpPr>
            <p:spPr>
              <a:xfrm rot="16200000">
                <a:off x="2769187" y="5044488"/>
                <a:ext cx="190500" cy="89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30">
                <a:extLst>
                  <a:ext uri="{FF2B5EF4-FFF2-40B4-BE49-F238E27FC236}">
                    <a16:creationId xmlns="" xmlns:a16="http://schemas.microsoft.com/office/drawing/2014/main" id="{9D62089F-8EDA-574E-9B11-375673C31196}"/>
                  </a:ext>
                </a:extLst>
              </p:cNvPr>
              <p:cNvSpPr/>
              <p:nvPr/>
            </p:nvSpPr>
            <p:spPr>
              <a:xfrm rot="8100000">
                <a:off x="2769187" y="5307073"/>
                <a:ext cx="190500" cy="10773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66" name="Online Media 2" descr="Stoat_1">
            <a:hlinkClick r:id="" action="ppaction://media"/>
            <a:extLst>
              <a:ext uri="{FF2B5EF4-FFF2-40B4-BE49-F238E27FC236}">
                <a16:creationId xmlns="" xmlns:a16="http://schemas.microsoft.com/office/drawing/2014/main" id="{37E97E86-216B-0C47-85BB-99C65341F0A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5480" y="4068095"/>
            <a:ext cx="1345877" cy="2132864"/>
          </a:xfrm>
          <a:prstGeom prst="rect">
            <a:avLst/>
          </a:prstGeom>
        </p:spPr>
      </p:pic>
      <p:grpSp>
        <p:nvGrpSpPr>
          <p:cNvPr id="4" name="Group 3">
            <a:extLst>
              <a:ext uri="{FF2B5EF4-FFF2-40B4-BE49-F238E27FC236}">
                <a16:creationId xmlns="" xmlns:a16="http://schemas.microsoft.com/office/drawing/2014/main" id="{8578A3C8-6767-6348-8C55-C6F2ECDF2593}"/>
              </a:ext>
            </a:extLst>
          </p:cNvPr>
          <p:cNvGrpSpPr/>
          <p:nvPr/>
        </p:nvGrpSpPr>
        <p:grpSpPr>
          <a:xfrm>
            <a:off x="285480" y="4063213"/>
            <a:ext cx="8643169" cy="2153402"/>
            <a:chOff x="285480" y="4063213"/>
            <a:chExt cx="8643169" cy="2153402"/>
          </a:xfrm>
        </p:grpSpPr>
        <p:pic>
          <p:nvPicPr>
            <p:cNvPr id="74" name="Picture 73">
              <a:extLst>
                <a:ext uri="{FF2B5EF4-FFF2-40B4-BE49-F238E27FC236}">
                  <a16:creationId xmlns="" xmlns:a16="http://schemas.microsoft.com/office/drawing/2014/main" id="{88AEE64E-010D-844F-B052-DE98E85AFAEB}"/>
                </a:ext>
              </a:extLst>
            </p:cNvPr>
            <p:cNvPicPr>
              <a:picLocks noChangeAspect="1"/>
            </p:cNvPicPr>
            <p:nvPr/>
          </p:nvPicPr>
          <p:blipFill>
            <a:blip r:embed="rId7"/>
            <a:stretch>
              <a:fillRect/>
            </a:stretch>
          </p:blipFill>
          <p:spPr>
            <a:xfrm>
              <a:off x="1745088" y="4067114"/>
              <a:ext cx="1345877" cy="2145600"/>
            </a:xfrm>
            <a:prstGeom prst="rect">
              <a:avLst/>
            </a:prstGeom>
          </p:spPr>
        </p:pic>
        <p:pic>
          <p:nvPicPr>
            <p:cNvPr id="75" name="Picture 74">
              <a:extLst>
                <a:ext uri="{FF2B5EF4-FFF2-40B4-BE49-F238E27FC236}">
                  <a16:creationId xmlns="" xmlns:a16="http://schemas.microsoft.com/office/drawing/2014/main" id="{D20AD41D-C4F9-6D4E-A0BF-416C95872C0A}"/>
                </a:ext>
              </a:extLst>
            </p:cNvPr>
            <p:cNvPicPr>
              <a:picLocks noChangeAspect="1"/>
            </p:cNvPicPr>
            <p:nvPr/>
          </p:nvPicPr>
          <p:blipFill>
            <a:blip r:embed="rId8"/>
            <a:stretch>
              <a:fillRect/>
            </a:stretch>
          </p:blipFill>
          <p:spPr>
            <a:xfrm>
              <a:off x="3204696" y="4067114"/>
              <a:ext cx="1345877" cy="2149501"/>
            </a:xfrm>
            <a:prstGeom prst="rect">
              <a:avLst/>
            </a:prstGeom>
          </p:spPr>
        </p:pic>
        <p:pic>
          <p:nvPicPr>
            <p:cNvPr id="76" name="Picture 75">
              <a:extLst>
                <a:ext uri="{FF2B5EF4-FFF2-40B4-BE49-F238E27FC236}">
                  <a16:creationId xmlns="" xmlns:a16="http://schemas.microsoft.com/office/drawing/2014/main" id="{59D6B208-1C79-E14C-A98F-39827A7B4BED}"/>
                </a:ext>
              </a:extLst>
            </p:cNvPr>
            <p:cNvPicPr>
              <a:picLocks noChangeAspect="1"/>
            </p:cNvPicPr>
            <p:nvPr/>
          </p:nvPicPr>
          <p:blipFill>
            <a:blip r:embed="rId9"/>
            <a:stretch>
              <a:fillRect/>
            </a:stretch>
          </p:blipFill>
          <p:spPr>
            <a:xfrm>
              <a:off x="4661274" y="4063213"/>
              <a:ext cx="1348324" cy="2149501"/>
            </a:xfrm>
            <a:prstGeom prst="rect">
              <a:avLst/>
            </a:prstGeom>
          </p:spPr>
        </p:pic>
        <p:pic>
          <p:nvPicPr>
            <p:cNvPr id="77" name="Picture 76">
              <a:extLst>
                <a:ext uri="{FF2B5EF4-FFF2-40B4-BE49-F238E27FC236}">
                  <a16:creationId xmlns="" xmlns:a16="http://schemas.microsoft.com/office/drawing/2014/main" id="{F446E2CD-B18E-0941-A197-E66E7C1FBEFA}"/>
                </a:ext>
              </a:extLst>
            </p:cNvPr>
            <p:cNvPicPr>
              <a:picLocks noChangeAspect="1"/>
            </p:cNvPicPr>
            <p:nvPr/>
          </p:nvPicPr>
          <p:blipFill>
            <a:blip r:embed="rId10"/>
            <a:stretch>
              <a:fillRect/>
            </a:stretch>
          </p:blipFill>
          <p:spPr>
            <a:xfrm>
              <a:off x="6113994" y="4063213"/>
              <a:ext cx="1350779" cy="2149501"/>
            </a:xfrm>
            <a:prstGeom prst="rect">
              <a:avLst/>
            </a:prstGeom>
          </p:spPr>
        </p:pic>
        <p:pic>
          <p:nvPicPr>
            <p:cNvPr id="78" name="Picture 77">
              <a:extLst>
                <a:ext uri="{FF2B5EF4-FFF2-40B4-BE49-F238E27FC236}">
                  <a16:creationId xmlns="" xmlns:a16="http://schemas.microsoft.com/office/drawing/2014/main" id="{4713F54D-431C-AE47-821B-6F5684D616B2}"/>
                </a:ext>
              </a:extLst>
            </p:cNvPr>
            <p:cNvPicPr>
              <a:picLocks noChangeAspect="1"/>
            </p:cNvPicPr>
            <p:nvPr/>
          </p:nvPicPr>
          <p:blipFill>
            <a:blip r:embed="rId11"/>
            <a:stretch>
              <a:fillRect/>
            </a:stretch>
          </p:blipFill>
          <p:spPr>
            <a:xfrm>
              <a:off x="7569169" y="4073701"/>
              <a:ext cx="1359480" cy="2136326"/>
            </a:xfrm>
            <a:prstGeom prst="rect">
              <a:avLst/>
            </a:prstGeom>
          </p:spPr>
        </p:pic>
        <p:pic>
          <p:nvPicPr>
            <p:cNvPr id="82" name="Picture 81">
              <a:extLst>
                <a:ext uri="{FF2B5EF4-FFF2-40B4-BE49-F238E27FC236}">
                  <a16:creationId xmlns="" xmlns:a16="http://schemas.microsoft.com/office/drawing/2014/main" id="{DD74B38F-048B-524F-9B64-BF46305E467F}"/>
                </a:ext>
              </a:extLst>
            </p:cNvPr>
            <p:cNvPicPr>
              <a:picLocks noChangeAspect="1"/>
            </p:cNvPicPr>
            <p:nvPr/>
          </p:nvPicPr>
          <p:blipFill>
            <a:blip r:embed="rId12"/>
            <a:stretch>
              <a:fillRect/>
            </a:stretch>
          </p:blipFill>
          <p:spPr>
            <a:xfrm>
              <a:off x="285480" y="4063213"/>
              <a:ext cx="1345877" cy="2145601"/>
            </a:xfrm>
            <a:prstGeom prst="rect">
              <a:avLst/>
            </a:prstGeom>
          </p:spPr>
        </p:pic>
      </p:grpSp>
      <p:pic>
        <p:nvPicPr>
          <p:cNvPr id="38" name="Picture 37">
            <a:extLst>
              <a:ext uri="{FF2B5EF4-FFF2-40B4-BE49-F238E27FC236}">
                <a16:creationId xmlns="" xmlns:a16="http://schemas.microsoft.com/office/drawing/2014/main" id="{B52D8387-627A-6748-892E-E4155F598A9E}"/>
              </a:ext>
            </a:extLst>
          </p:cNvPr>
          <p:cNvPicPr>
            <a:picLocks noChangeAspect="1"/>
          </p:cNvPicPr>
          <p:nvPr/>
        </p:nvPicPr>
        <p:blipFill>
          <a:blip r:embed="rId13"/>
          <a:stretch>
            <a:fillRect/>
          </a:stretch>
        </p:blipFill>
        <p:spPr>
          <a:xfrm rot="10800000">
            <a:off x="2606689" y="4805428"/>
            <a:ext cx="4222362" cy="694086"/>
          </a:xfrm>
          <a:prstGeom prst="rect">
            <a:avLst/>
          </a:prstGeom>
        </p:spPr>
      </p:pic>
      <p:sp>
        <p:nvSpPr>
          <p:cNvPr id="5" name="Slide Number Placeholder 4">
            <a:extLst>
              <a:ext uri="{FF2B5EF4-FFF2-40B4-BE49-F238E27FC236}">
                <a16:creationId xmlns="" xmlns:a16="http://schemas.microsoft.com/office/drawing/2014/main" id="{D9F79EAF-18F0-1140-BEDB-843B6E2FDFDD}"/>
              </a:ext>
            </a:extLst>
          </p:cNvPr>
          <p:cNvSpPr>
            <a:spLocks noGrp="1"/>
          </p:cNvSpPr>
          <p:nvPr>
            <p:ph type="sldNum" sz="quarter" idx="12"/>
          </p:nvPr>
        </p:nvSpPr>
        <p:spPr/>
        <p:txBody>
          <a:bodyPr/>
          <a:lstStyle/>
          <a:p>
            <a:fld id="{2534258D-A105-D340-9178-2A982C00D22F}" type="slidenum">
              <a:rPr lang="en-US" smtClean="0"/>
              <a:pPr/>
              <a:t>7</a:t>
            </a:fld>
            <a:endParaRPr lang="en-US"/>
          </a:p>
        </p:txBody>
      </p:sp>
      <p:sp>
        <p:nvSpPr>
          <p:cNvPr id="31" name="Rectangle 5">
            <a:extLst>
              <a:ext uri="{FF2B5EF4-FFF2-40B4-BE49-F238E27FC236}">
                <a16:creationId xmlns="" xmlns:a16="http://schemas.microsoft.com/office/drawing/2014/main" id="{7BD4B406-4A6F-C44D-8617-3E49C0C11165}"/>
              </a:ext>
            </a:extLst>
          </p:cNvPr>
          <p:cNvSpPr>
            <a:spLocks noChangeArrowheads="1"/>
          </p:cNvSpPr>
          <p:nvPr/>
        </p:nvSpPr>
        <p:spPr bwMode="auto">
          <a:xfrm>
            <a:off x="140002" y="6545972"/>
            <a:ext cx="2917046" cy="324613"/>
          </a:xfrm>
          <a:prstGeom prst="rect">
            <a:avLst/>
          </a:prstGeom>
          <a:solidFill>
            <a:srgbClr val="FC611F"/>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33" name="TextBox 32">
            <a:extLst>
              <a:ext uri="{FF2B5EF4-FFF2-40B4-BE49-F238E27FC236}">
                <a16:creationId xmlns="" xmlns:a16="http://schemas.microsoft.com/office/drawing/2014/main" id="{5A08676E-8744-6A4D-AD3A-D885B4F2C7E4}"/>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Introduction</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42" name="Rectangle 5">
            <a:extLst>
              <a:ext uri="{FF2B5EF4-FFF2-40B4-BE49-F238E27FC236}">
                <a16:creationId xmlns="" xmlns:a16="http://schemas.microsoft.com/office/drawing/2014/main" id="{E0E2D98C-2905-7440-9ABF-7B60D08B7260}"/>
              </a:ext>
            </a:extLst>
          </p:cNvPr>
          <p:cNvSpPr>
            <a:spLocks noChangeArrowheads="1"/>
          </p:cNvSpPr>
          <p:nvPr/>
        </p:nvSpPr>
        <p:spPr bwMode="auto">
          <a:xfrm>
            <a:off x="3114048"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3" name="Rectangle 5">
            <a:extLst>
              <a:ext uri="{FF2B5EF4-FFF2-40B4-BE49-F238E27FC236}">
                <a16:creationId xmlns="" xmlns:a16="http://schemas.microsoft.com/office/drawing/2014/main" id="{AAD1857B-C66B-6C49-A6B2-DD8115361666}"/>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45" name="TextBox 44">
            <a:extLst>
              <a:ext uri="{FF2B5EF4-FFF2-40B4-BE49-F238E27FC236}">
                <a16:creationId xmlns="" xmlns:a16="http://schemas.microsoft.com/office/drawing/2014/main" id="{0666C34A-FC34-554D-B9C0-FDF25C9C8030}"/>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Our Approach</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46" name="TextBox 45">
            <a:extLst>
              <a:ext uri="{FF2B5EF4-FFF2-40B4-BE49-F238E27FC236}">
                <a16:creationId xmlns="" xmlns:a16="http://schemas.microsoft.com/office/drawing/2014/main" id="{DDB811E9-DCE8-EC46-9A21-1D3063030887}"/>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105" name="文本框 5">
            <a:extLst>
              <a:ext uri="{FF2B5EF4-FFF2-40B4-BE49-F238E27FC236}">
                <a16:creationId xmlns="" xmlns:a16="http://schemas.microsoft.com/office/drawing/2014/main" id="{D6626955-539D-2245-80CE-0EDCDF1810E5}"/>
              </a:ext>
            </a:extLst>
          </p:cNvPr>
          <p:cNvSpPr txBox="1"/>
          <p:nvPr/>
        </p:nvSpPr>
        <p:spPr>
          <a:xfrm>
            <a:off x="448232" y="128137"/>
            <a:ext cx="9264296" cy="461665"/>
          </a:xfrm>
          <a:prstGeom prst="rect">
            <a:avLst/>
          </a:prstGeom>
          <a:noFill/>
        </p:spPr>
        <p:txBody>
          <a:bodyPr wrap="square" rtlCol="0">
            <a:spAutoFit/>
          </a:bodyPr>
          <a:lstStyle/>
          <a:p>
            <a:r>
              <a:rPr lang="en-US" altLang="zh-CN" sz="2400" b="1" dirty="0">
                <a:solidFill>
                  <a:srgbClr val="FC611D"/>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Our</a:t>
            </a:r>
            <a:r>
              <a:rPr lang="zh-CN" altLang="en-US" sz="2400" b="1" dirty="0">
                <a:solidFill>
                  <a:srgbClr val="FC611D"/>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r>
              <a:rPr lang="en-US" altLang="zh-CN" sz="2400" b="1" dirty="0">
                <a:solidFill>
                  <a:srgbClr val="FC611D"/>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Goal</a:t>
            </a:r>
            <a:endParaRPr lang="zh-CN" altLang="en-US" sz="2400" b="1" dirty="0">
              <a:solidFill>
                <a:srgbClr val="FC611D"/>
              </a:solidFill>
              <a:latin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3539355669"/>
      </p:ext>
    </p:extLst>
  </p:cSld>
  <p:clrMapOvr>
    <a:masterClrMapping/>
  </p:clrMapOvr>
  <mc:AlternateContent xmlns:mc="http://schemas.openxmlformats.org/markup-compatibility/2006">
    <mc:Choice xmlns="" xmlns:p159="http://schemas.microsoft.com/office/powerpoint/2015/09/main" Requires="p159">
      <p:transition spd="slow" advTm="9726">
        <p159:morph option="byObject"/>
      </p:transition>
    </mc:Choice>
    <mc:Fallback>
      <p:transition xmlns:p14="http://schemas.microsoft.com/office/powerpoint/2010/main" spd="slow" advTm="9726">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6"/>
                                        </p:tgtEl>
                                        <p:attrNameLst>
                                          <p:attrName>style.visibility</p:attrName>
                                        </p:attrNameLst>
                                      </p:cBhvr>
                                      <p:to>
                                        <p:strVal val="hidden"/>
                                      </p:to>
                                    </p:set>
                                    <p:cmd type="call" cmd="stop">
                                      <p:cBhvr>
                                        <p:cTn id="7" dur="1">
                                          <p:stCondLst>
                                            <p:cond delay="0"/>
                                          </p:stCondLst>
                                        </p:cTn>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6"/>
                                        </p:tgtEl>
                                      </p:cBhvr>
                                    </p:cmd>
                                  </p:childTnLst>
                                </p:cTn>
                              </p:par>
                            </p:childTnLst>
                          </p:cTn>
                        </p:par>
                      </p:childTnLst>
                    </p:cTn>
                  </p:par>
                </p:childTnLst>
              </p:cTn>
              <p:nextCondLst>
                <p:cond evt="onClick" delay="0">
                  <p:tgtEl>
                    <p:spTgt spid="66"/>
                  </p:tgtEl>
                </p:cond>
              </p:nextCondLst>
            </p:seq>
            <p:video>
              <p:cMediaNode vol="80000">
                <p:cTn id="13" fill="hold" display="0">
                  <p:stCondLst>
                    <p:cond delay="indefinite"/>
                  </p:stCondLst>
                </p:cTn>
                <p:tgtEl>
                  <p:spTgt spid="6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9850209-ED94-E847-9B1C-5F246F5E7534}"/>
              </a:ext>
            </a:extLst>
          </p:cNvPr>
          <p:cNvSpPr>
            <a:spLocks noGrp="1"/>
          </p:cNvSpPr>
          <p:nvPr>
            <p:ph type="sldNum" sz="quarter" idx="12"/>
          </p:nvPr>
        </p:nvSpPr>
        <p:spPr/>
        <p:txBody>
          <a:bodyPr/>
          <a:lstStyle/>
          <a:p>
            <a:fld id="{2534258D-A105-D340-9178-2A982C00D22F}" type="slidenum">
              <a:rPr lang="en-US" smtClean="0"/>
              <a:pPr/>
              <a:t>8</a:t>
            </a:fld>
            <a:endParaRPr lang="en-US" dirty="0"/>
          </a:p>
        </p:txBody>
      </p:sp>
      <p:sp>
        <p:nvSpPr>
          <p:cNvPr id="3" name="文本框 5">
            <a:extLst>
              <a:ext uri="{FF2B5EF4-FFF2-40B4-BE49-F238E27FC236}">
                <a16:creationId xmlns="" xmlns:a16="http://schemas.microsoft.com/office/drawing/2014/main" id="{72FB4879-F19D-C94A-BBDB-422C588952C5}"/>
              </a:ext>
            </a:extLst>
          </p:cNvPr>
          <p:cNvSpPr txBox="1"/>
          <p:nvPr/>
        </p:nvSpPr>
        <p:spPr>
          <a:xfrm>
            <a:off x="448232" y="123387"/>
            <a:ext cx="3891671"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Our Solution</a:t>
            </a:r>
            <a:endParaRPr lang="zh-CN" altLang="en-US" sz="2400" b="1" dirty="0">
              <a:solidFill>
                <a:srgbClr val="1A2B37"/>
              </a:solidFill>
              <a:latin typeface="Helvetica Neue Condensed" panose="02000503000000020004" pitchFamily="2" charset="0"/>
              <a:cs typeface="Helvetica Neue Condensed" panose="02000503000000020004" pitchFamily="2" charset="0"/>
            </a:endParaRPr>
          </a:p>
        </p:txBody>
      </p:sp>
      <p:sp>
        <p:nvSpPr>
          <p:cNvPr id="4" name="TextBox 3">
            <a:extLst>
              <a:ext uri="{FF2B5EF4-FFF2-40B4-BE49-F238E27FC236}">
                <a16:creationId xmlns="" xmlns:a16="http://schemas.microsoft.com/office/drawing/2014/main" id="{65103F1B-6114-1C40-A6C0-8AE50E733D6E}"/>
              </a:ext>
            </a:extLst>
          </p:cNvPr>
          <p:cNvSpPr txBox="1"/>
          <p:nvPr/>
        </p:nvSpPr>
        <p:spPr>
          <a:xfrm>
            <a:off x="1156590" y="1525691"/>
            <a:ext cx="4578932" cy="430887"/>
          </a:xfrm>
          <a:prstGeom prst="rect">
            <a:avLst/>
          </a:prstGeom>
          <a:noFill/>
        </p:spPr>
        <p:txBody>
          <a:bodyPr wrap="square" rtlCol="0" anchor="ctr">
            <a:spAutoFit/>
          </a:bodyPr>
          <a:lstStyle/>
          <a:p>
            <a:pPr algn="just"/>
            <a:r>
              <a:rPr lang="en-US" altLang="zh-CN" sz="2200" dirty="0">
                <a:latin typeface="Helvetica" pitchFamily="2" charset="0"/>
              </a:rPr>
              <a:t>screens or program statements</a:t>
            </a:r>
            <a:endParaRPr lang="zh-CN" altLang="en-US" sz="2200" dirty="0">
              <a:latin typeface="Helvetica" pitchFamily="2" charset="0"/>
            </a:endParaRPr>
          </a:p>
        </p:txBody>
      </p:sp>
      <p:pic>
        <p:nvPicPr>
          <p:cNvPr id="5" name="Picture 4" descr="A close up of a sign&#10;&#10;Description automatically generated">
            <a:extLst>
              <a:ext uri="{FF2B5EF4-FFF2-40B4-BE49-F238E27FC236}">
                <a16:creationId xmlns="" xmlns:a16="http://schemas.microsoft.com/office/drawing/2014/main" id="{A4441F28-72C6-2A46-A2E0-BB98F3652318}"/>
              </a:ext>
            </a:extLst>
          </p:cNvPr>
          <p:cNvPicPr>
            <a:picLocks noChangeAspect="1"/>
          </p:cNvPicPr>
          <p:nvPr/>
        </p:nvPicPr>
        <p:blipFill>
          <a:blip r:embed="rId3"/>
          <a:stretch>
            <a:fillRect/>
          </a:stretch>
        </p:blipFill>
        <p:spPr>
          <a:xfrm>
            <a:off x="1372264" y="840569"/>
            <a:ext cx="1640451" cy="606142"/>
          </a:xfrm>
          <a:prstGeom prst="rect">
            <a:avLst/>
          </a:prstGeom>
        </p:spPr>
      </p:pic>
      <p:pic>
        <p:nvPicPr>
          <p:cNvPr id="6" name="Picture 5" descr="A screenshot of a cell phone&#10;&#10;Description automatically generated">
            <a:extLst>
              <a:ext uri="{FF2B5EF4-FFF2-40B4-BE49-F238E27FC236}">
                <a16:creationId xmlns="" xmlns:a16="http://schemas.microsoft.com/office/drawing/2014/main" id="{09A4F228-AD82-A344-BA96-8E66521A8161}"/>
              </a:ext>
            </a:extLst>
          </p:cNvPr>
          <p:cNvPicPr>
            <a:picLocks noChangeAspect="1"/>
          </p:cNvPicPr>
          <p:nvPr/>
        </p:nvPicPr>
        <p:blipFill>
          <a:blip r:embed="rId4"/>
          <a:stretch>
            <a:fillRect/>
          </a:stretch>
        </p:blipFill>
        <p:spPr>
          <a:xfrm>
            <a:off x="120168" y="2158841"/>
            <a:ext cx="8853219" cy="2177021"/>
          </a:xfrm>
          <a:prstGeom prst="rect">
            <a:avLst/>
          </a:prstGeom>
        </p:spPr>
      </p:pic>
      <p:sp>
        <p:nvSpPr>
          <p:cNvPr id="7" name="Bent Arrow 6">
            <a:extLst>
              <a:ext uri="{FF2B5EF4-FFF2-40B4-BE49-F238E27FC236}">
                <a16:creationId xmlns="" xmlns:a16="http://schemas.microsoft.com/office/drawing/2014/main" id="{66DCB0D8-E48E-284D-A73B-74202821F669}"/>
              </a:ext>
            </a:extLst>
          </p:cNvPr>
          <p:cNvSpPr/>
          <p:nvPr/>
        </p:nvSpPr>
        <p:spPr>
          <a:xfrm>
            <a:off x="618966" y="1611630"/>
            <a:ext cx="577892" cy="587612"/>
          </a:xfrm>
          <a:prstGeom prst="ben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 xmlns:a16="http://schemas.microsoft.com/office/drawing/2014/main" id="{A56434F9-D924-D741-980F-FE361265199D}"/>
              </a:ext>
            </a:extLst>
          </p:cNvPr>
          <p:cNvSpPr/>
          <p:nvPr/>
        </p:nvSpPr>
        <p:spPr>
          <a:xfrm>
            <a:off x="170613" y="2211118"/>
            <a:ext cx="743788" cy="3155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 xmlns:a16="http://schemas.microsoft.com/office/drawing/2014/main" id="{EB093C3C-7253-5D40-B2C3-2D9646CE5D18}"/>
              </a:ext>
            </a:extLst>
          </p:cNvPr>
          <p:cNvSpPr txBox="1"/>
          <p:nvPr/>
        </p:nvSpPr>
        <p:spPr>
          <a:xfrm>
            <a:off x="1040794" y="4404354"/>
            <a:ext cx="8546373" cy="1769715"/>
          </a:xfrm>
          <a:prstGeom prst="rect">
            <a:avLst/>
          </a:prstGeom>
          <a:noFill/>
        </p:spPr>
        <p:txBody>
          <a:bodyPr wrap="square" rtlCol="0">
            <a:spAutoFit/>
          </a:bodyPr>
          <a:lstStyle/>
          <a:p>
            <a:pPr algn="just">
              <a:spcAft>
                <a:spcPts val="600"/>
              </a:spcAft>
            </a:pPr>
            <a:r>
              <a:rPr lang="en-US" sz="2800" b="1" dirty="0">
                <a:latin typeface="Helvetica" pitchFamily="2" charset="0"/>
              </a:rPr>
              <a:t>Key Idea</a:t>
            </a:r>
          </a:p>
          <a:p>
            <a:pPr marL="342900" indent="-342900" algn="just">
              <a:spcAft>
                <a:spcPts val="600"/>
              </a:spcAft>
              <a:buFont typeface="Wingdings" pitchFamily="2" charset="2"/>
              <a:buChar char="Ø"/>
            </a:pPr>
            <a:r>
              <a:rPr lang="en-US" sz="2200" dirty="0">
                <a:latin typeface="Helvetica" pitchFamily="2" charset="0"/>
              </a:rPr>
              <a:t>Statically construct a UI model of the app</a:t>
            </a:r>
          </a:p>
          <a:p>
            <a:pPr marL="342900" indent="-342900" algn="just">
              <a:spcAft>
                <a:spcPts val="600"/>
              </a:spcAft>
              <a:buFont typeface="Wingdings" pitchFamily="2" charset="2"/>
              <a:buChar char="Ø"/>
            </a:pPr>
            <a:r>
              <a:rPr lang="en-US" sz="2200" dirty="0">
                <a:latin typeface="Helvetica" pitchFamily="2" charset="0"/>
              </a:rPr>
              <a:t>Mark the</a:t>
            </a:r>
            <a:r>
              <a:rPr lang="zh-CN" altLang="en-US" sz="2200" dirty="0">
                <a:latin typeface="Helvetica" pitchFamily="2" charset="0"/>
              </a:rPr>
              <a:t> </a:t>
            </a:r>
            <a:r>
              <a:rPr lang="en-US" altLang="zh-CN" sz="2200" dirty="0">
                <a:latin typeface="Helvetica" pitchFamily="2" charset="0"/>
              </a:rPr>
              <a:t>targets on the</a:t>
            </a:r>
            <a:r>
              <a:rPr lang="en-US" sz="2200" dirty="0">
                <a:latin typeface="Helvetica" pitchFamily="2" charset="0"/>
              </a:rPr>
              <a:t> model</a:t>
            </a:r>
          </a:p>
          <a:p>
            <a:pPr marL="342900" indent="-342900" algn="just">
              <a:spcAft>
                <a:spcPts val="600"/>
              </a:spcAft>
              <a:buFont typeface="Wingdings" pitchFamily="2" charset="2"/>
              <a:buChar char="Ø"/>
            </a:pPr>
            <a:r>
              <a:rPr lang="en-US" sz="2200" dirty="0">
                <a:latin typeface="Helvetica" pitchFamily="2" charset="0"/>
              </a:rPr>
              <a:t>Use the model to guide dynamic exploration</a:t>
            </a:r>
            <a:endParaRPr lang="en-US" dirty="0"/>
          </a:p>
        </p:txBody>
      </p:sp>
      <p:sp>
        <p:nvSpPr>
          <p:cNvPr id="10" name="Rectangle 5">
            <a:extLst>
              <a:ext uri="{FF2B5EF4-FFF2-40B4-BE49-F238E27FC236}">
                <a16:creationId xmlns="" xmlns:a16="http://schemas.microsoft.com/office/drawing/2014/main" id="{6E5F7B30-373D-D342-A5BD-7F15781382A8}"/>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1" name="TextBox 10">
            <a:extLst>
              <a:ext uri="{FF2B5EF4-FFF2-40B4-BE49-F238E27FC236}">
                <a16:creationId xmlns="" xmlns:a16="http://schemas.microsoft.com/office/drawing/2014/main" id="{7A41EB9E-9649-4C4B-A0F5-1B3E43FBE032}"/>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12" name="Rectangle 5">
            <a:extLst>
              <a:ext uri="{FF2B5EF4-FFF2-40B4-BE49-F238E27FC236}">
                <a16:creationId xmlns="" xmlns:a16="http://schemas.microsoft.com/office/drawing/2014/main" id="{0045D1B5-7725-4F47-AD45-FB01C0689F12}"/>
              </a:ext>
            </a:extLst>
          </p:cNvPr>
          <p:cNvSpPr>
            <a:spLocks noChangeArrowheads="1"/>
          </p:cNvSpPr>
          <p:nvPr/>
        </p:nvSpPr>
        <p:spPr bwMode="auto">
          <a:xfrm>
            <a:off x="3114048" y="6545971"/>
            <a:ext cx="2917046" cy="324613"/>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3" name="Rectangle 5">
            <a:extLst>
              <a:ext uri="{FF2B5EF4-FFF2-40B4-BE49-F238E27FC236}">
                <a16:creationId xmlns="" xmlns:a16="http://schemas.microsoft.com/office/drawing/2014/main" id="{856C96CA-903A-7E4F-9D27-FD8A76D3AFF8}"/>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4" name="TextBox 13">
            <a:extLst>
              <a:ext uri="{FF2B5EF4-FFF2-40B4-BE49-F238E27FC236}">
                <a16:creationId xmlns="" xmlns:a16="http://schemas.microsoft.com/office/drawing/2014/main" id="{38874CFE-BACB-954A-B2CE-01531541E5EA}"/>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Our Approach</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15" name="TextBox 14">
            <a:extLst>
              <a:ext uri="{FF2B5EF4-FFF2-40B4-BE49-F238E27FC236}">
                <a16:creationId xmlns="" xmlns:a16="http://schemas.microsoft.com/office/drawing/2014/main" id="{7184394F-BD52-3C46-BCD7-59245EEBF98F}"/>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1341905565"/>
      </p:ext>
    </p:extLst>
  </p:cSld>
  <p:clrMapOvr>
    <a:masterClrMapping/>
  </p:clrMapOvr>
  <mc:AlternateContent xmlns:mc="http://schemas.openxmlformats.org/markup-compatibility/2006" xmlns:p14="http://schemas.microsoft.com/office/powerpoint/2010/main">
    <mc:Choice Requires="p14">
      <p:transition spd="slow" p14:dur="2000" advTm="51105"/>
    </mc:Choice>
    <mc:Fallback xmlns="">
      <p:transition spd="slow" advTm="51105"/>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FE2F1DB-110D-2B4B-904E-3CB2A0E68AD0}"/>
              </a:ext>
            </a:extLst>
          </p:cNvPr>
          <p:cNvSpPr>
            <a:spLocks noGrp="1"/>
          </p:cNvSpPr>
          <p:nvPr>
            <p:ph type="sldNum" sz="quarter" idx="12"/>
          </p:nvPr>
        </p:nvSpPr>
        <p:spPr/>
        <p:txBody>
          <a:bodyPr/>
          <a:lstStyle/>
          <a:p>
            <a:fld id="{2534258D-A105-D340-9178-2A982C00D22F}" type="slidenum">
              <a:rPr lang="en-US" smtClean="0"/>
              <a:pPr/>
              <a:t>9</a:t>
            </a:fld>
            <a:endParaRPr lang="en-US" dirty="0"/>
          </a:p>
        </p:txBody>
      </p:sp>
      <p:sp>
        <p:nvSpPr>
          <p:cNvPr id="3" name="Rounded Rectangle 2">
            <a:extLst>
              <a:ext uri="{FF2B5EF4-FFF2-40B4-BE49-F238E27FC236}">
                <a16:creationId xmlns="" xmlns:a16="http://schemas.microsoft.com/office/drawing/2014/main" id="{16468089-0967-4E4E-BC3E-7C777873B136}"/>
              </a:ext>
            </a:extLst>
          </p:cNvPr>
          <p:cNvSpPr/>
          <p:nvPr/>
        </p:nvSpPr>
        <p:spPr>
          <a:xfrm>
            <a:off x="7438343" y="3312971"/>
            <a:ext cx="1369283" cy="2040309"/>
          </a:xfrm>
          <a:prstGeom prst="roundRect">
            <a:avLst/>
          </a:prstGeom>
          <a:solidFill>
            <a:schemeClr val="bg1">
              <a:lumMod val="85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Rectangle 11">
            <a:extLst>
              <a:ext uri="{FF2B5EF4-FFF2-40B4-BE49-F238E27FC236}">
                <a16:creationId xmlns="" xmlns:a16="http://schemas.microsoft.com/office/drawing/2014/main" id="{E0013FFC-C5D2-634A-8CDC-B41A202DD539}"/>
              </a:ext>
            </a:extLst>
          </p:cNvPr>
          <p:cNvSpPr>
            <a:spLocks noChangeArrowheads="1"/>
          </p:cNvSpPr>
          <p:nvPr/>
        </p:nvSpPr>
        <p:spPr bwMode="auto">
          <a:xfrm>
            <a:off x="7594874" y="3472701"/>
            <a:ext cx="1080920" cy="497641"/>
          </a:xfrm>
          <a:prstGeom prst="rect">
            <a:avLst/>
          </a:prstGeom>
          <a:solidFill>
            <a:srgbClr val="1C2B38"/>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8" name="Rectangle 17">
            <a:extLst>
              <a:ext uri="{FF2B5EF4-FFF2-40B4-BE49-F238E27FC236}">
                <a16:creationId xmlns="" xmlns:a16="http://schemas.microsoft.com/office/drawing/2014/main" id="{1BC16873-4BA9-F142-9BD5-D21DA27A7883}"/>
              </a:ext>
            </a:extLst>
          </p:cNvPr>
          <p:cNvSpPr>
            <a:spLocks noChangeArrowheads="1"/>
          </p:cNvSpPr>
          <p:nvPr/>
        </p:nvSpPr>
        <p:spPr bwMode="auto">
          <a:xfrm>
            <a:off x="7582319" y="4079018"/>
            <a:ext cx="1093475" cy="517887"/>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9" name="Rectangle 23">
            <a:extLst>
              <a:ext uri="{FF2B5EF4-FFF2-40B4-BE49-F238E27FC236}">
                <a16:creationId xmlns="" xmlns:a16="http://schemas.microsoft.com/office/drawing/2014/main" id="{A7BBE181-0443-5949-87E1-9CF90DA86BD7}"/>
              </a:ext>
            </a:extLst>
          </p:cNvPr>
          <p:cNvSpPr>
            <a:spLocks noChangeArrowheads="1"/>
          </p:cNvSpPr>
          <p:nvPr/>
        </p:nvSpPr>
        <p:spPr bwMode="auto">
          <a:xfrm>
            <a:off x="7560235" y="4703323"/>
            <a:ext cx="1115559" cy="529206"/>
          </a:xfrm>
          <a:prstGeom prst="rect">
            <a:avLst/>
          </a:prstGeom>
          <a:solidFill>
            <a:srgbClr val="FFC543"/>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0" name="TextBox 9">
            <a:extLst>
              <a:ext uri="{FF2B5EF4-FFF2-40B4-BE49-F238E27FC236}">
                <a16:creationId xmlns="" xmlns:a16="http://schemas.microsoft.com/office/drawing/2014/main" id="{8C32D568-1293-BC4A-A2EF-AB038E977CF8}"/>
              </a:ext>
            </a:extLst>
          </p:cNvPr>
          <p:cNvSpPr txBox="1"/>
          <p:nvPr/>
        </p:nvSpPr>
        <p:spPr>
          <a:xfrm>
            <a:off x="5856134" y="3928517"/>
            <a:ext cx="954545" cy="238363"/>
          </a:xfrm>
          <a:prstGeom prst="roundRect">
            <a:avLst/>
          </a:prstGeom>
          <a:noFill/>
          <a:ln>
            <a:solidFill>
              <a:schemeClr val="tx1"/>
            </a:solidFill>
          </a:ln>
        </p:spPr>
        <p:txBody>
          <a:bodyPr wrap="square" lIns="36000" tIns="0" rIns="0" bIns="0" rtlCol="0">
            <a:spAutoFit/>
          </a:bodyPr>
          <a:lstStyle/>
          <a:p>
            <a:pPr algn="ctr"/>
            <a:r>
              <a:rPr lang="en-US" altLang="zh-CN" sz="1400" dirty="0">
                <a:latin typeface="Helvetica" pitchFamily="2" charset="0"/>
              </a:rPr>
              <a:t>Fragments</a:t>
            </a:r>
            <a:endParaRPr lang="zh-CN" altLang="en-US" sz="1600" dirty="0">
              <a:latin typeface="Helvetica" pitchFamily="2" charset="0"/>
            </a:endParaRPr>
          </a:p>
        </p:txBody>
      </p:sp>
      <p:sp>
        <p:nvSpPr>
          <p:cNvPr id="11" name="TextBox 10">
            <a:extLst>
              <a:ext uri="{FF2B5EF4-FFF2-40B4-BE49-F238E27FC236}">
                <a16:creationId xmlns="" xmlns:a16="http://schemas.microsoft.com/office/drawing/2014/main" id="{117063FA-08DB-E24D-A9E6-33D537719099}"/>
              </a:ext>
            </a:extLst>
          </p:cNvPr>
          <p:cNvSpPr txBox="1"/>
          <p:nvPr/>
        </p:nvSpPr>
        <p:spPr>
          <a:xfrm>
            <a:off x="7672039" y="3552244"/>
            <a:ext cx="914033" cy="338554"/>
          </a:xfrm>
          <a:prstGeom prst="rect">
            <a:avLst/>
          </a:prstGeom>
          <a:noFill/>
        </p:spPr>
        <p:txBody>
          <a:bodyPr wrap="square" rtlCol="0">
            <a:spAutoFit/>
          </a:bodyPr>
          <a:lstStyle/>
          <a:p>
            <a:r>
              <a:rPr lang="en-US" altLang="zh-CN" sz="1600" b="1" dirty="0">
                <a:solidFill>
                  <a:schemeClr val="bg1"/>
                </a:solidFill>
                <a:latin typeface="Helvetica" pitchFamily="2" charset="0"/>
              </a:rPr>
              <a:t>Service</a:t>
            </a:r>
            <a:endParaRPr lang="zh-CN" altLang="en-US" sz="1600" b="1" dirty="0">
              <a:solidFill>
                <a:schemeClr val="bg1"/>
              </a:solidFill>
              <a:latin typeface="Helvetica" pitchFamily="2" charset="0"/>
            </a:endParaRPr>
          </a:p>
        </p:txBody>
      </p:sp>
      <p:sp>
        <p:nvSpPr>
          <p:cNvPr id="12" name="TextBox 11">
            <a:extLst>
              <a:ext uri="{FF2B5EF4-FFF2-40B4-BE49-F238E27FC236}">
                <a16:creationId xmlns="" xmlns:a16="http://schemas.microsoft.com/office/drawing/2014/main" id="{EACD3B68-784C-784B-A3B5-0648CD0D2ADE}"/>
              </a:ext>
            </a:extLst>
          </p:cNvPr>
          <p:cNvSpPr txBox="1"/>
          <p:nvPr/>
        </p:nvSpPr>
        <p:spPr>
          <a:xfrm>
            <a:off x="7410940" y="4089404"/>
            <a:ext cx="1444661" cy="523220"/>
          </a:xfrm>
          <a:prstGeom prst="rect">
            <a:avLst/>
          </a:prstGeom>
          <a:noFill/>
        </p:spPr>
        <p:txBody>
          <a:bodyPr wrap="square" rtlCol="0">
            <a:spAutoFit/>
          </a:bodyPr>
          <a:lstStyle/>
          <a:p>
            <a:pPr algn="ctr"/>
            <a:r>
              <a:rPr lang="en-US" altLang="zh-CN" sz="1400" b="1" dirty="0">
                <a:solidFill>
                  <a:schemeClr val="bg1"/>
                </a:solidFill>
                <a:latin typeface="Helvetica" pitchFamily="2" charset="0"/>
              </a:rPr>
              <a:t>Broadcast Receiver</a:t>
            </a:r>
            <a:endParaRPr lang="zh-CN" altLang="en-US" sz="1400" b="1" dirty="0">
              <a:solidFill>
                <a:schemeClr val="bg1"/>
              </a:solidFill>
              <a:latin typeface="Helvetica" pitchFamily="2" charset="0"/>
            </a:endParaRPr>
          </a:p>
        </p:txBody>
      </p:sp>
      <p:sp>
        <p:nvSpPr>
          <p:cNvPr id="13" name="TextBox 12">
            <a:extLst>
              <a:ext uri="{FF2B5EF4-FFF2-40B4-BE49-F238E27FC236}">
                <a16:creationId xmlns="" xmlns:a16="http://schemas.microsoft.com/office/drawing/2014/main" id="{75928879-F05E-1749-9F63-4F359515FB97}"/>
              </a:ext>
            </a:extLst>
          </p:cNvPr>
          <p:cNvSpPr txBox="1"/>
          <p:nvPr/>
        </p:nvSpPr>
        <p:spPr>
          <a:xfrm>
            <a:off x="7433372" y="4704954"/>
            <a:ext cx="1369283" cy="523220"/>
          </a:xfrm>
          <a:prstGeom prst="rect">
            <a:avLst/>
          </a:prstGeom>
          <a:noFill/>
        </p:spPr>
        <p:txBody>
          <a:bodyPr wrap="square" rtlCol="0">
            <a:spAutoFit/>
          </a:bodyPr>
          <a:lstStyle/>
          <a:p>
            <a:pPr algn="ctr"/>
            <a:r>
              <a:rPr lang="en-US" altLang="zh-CN" sz="1400" b="1" dirty="0">
                <a:solidFill>
                  <a:schemeClr val="bg1"/>
                </a:solidFill>
                <a:latin typeface="Helvetica" pitchFamily="2" charset="0"/>
              </a:rPr>
              <a:t>Content Provider</a:t>
            </a:r>
            <a:endParaRPr lang="zh-CN" altLang="en-US" sz="1400" b="1" dirty="0">
              <a:solidFill>
                <a:schemeClr val="bg1"/>
              </a:solidFill>
              <a:latin typeface="Helvetica" pitchFamily="2" charset="0"/>
            </a:endParaRPr>
          </a:p>
        </p:txBody>
      </p:sp>
      <p:sp>
        <p:nvSpPr>
          <p:cNvPr id="14" name="矩形 33">
            <a:extLst>
              <a:ext uri="{FF2B5EF4-FFF2-40B4-BE49-F238E27FC236}">
                <a16:creationId xmlns="" xmlns:a16="http://schemas.microsoft.com/office/drawing/2014/main" id="{E70C9600-1263-0D49-99E3-6F4E30384EA8}"/>
              </a:ext>
            </a:extLst>
          </p:cNvPr>
          <p:cNvSpPr/>
          <p:nvPr/>
        </p:nvSpPr>
        <p:spPr>
          <a:xfrm>
            <a:off x="5891821" y="5503470"/>
            <a:ext cx="918858" cy="369332"/>
          </a:xfrm>
          <a:prstGeom prst="rect">
            <a:avLst/>
          </a:prstGeom>
        </p:spPr>
        <p:txBody>
          <a:bodyPr wrap="square">
            <a:spAutoFit/>
          </a:bodyPr>
          <a:lstStyle/>
          <a:p>
            <a:r>
              <a:rPr lang="en-US" altLang="zh-CN" dirty="0">
                <a:solidFill>
                  <a:srgbClr val="192B36"/>
                </a:solidFill>
                <a:latin typeface="Helvetica" pitchFamily="2" charset="0"/>
              </a:rPr>
              <a:t>Screen</a:t>
            </a:r>
            <a:endParaRPr lang="zh-CN" altLang="en-US" dirty="0">
              <a:solidFill>
                <a:srgbClr val="192B36"/>
              </a:solidFill>
              <a:latin typeface="Helvetica" pitchFamily="2" charset="0"/>
            </a:endParaRPr>
          </a:p>
        </p:txBody>
      </p:sp>
      <p:sp>
        <p:nvSpPr>
          <p:cNvPr id="15" name="矩形 33">
            <a:extLst>
              <a:ext uri="{FF2B5EF4-FFF2-40B4-BE49-F238E27FC236}">
                <a16:creationId xmlns="" xmlns:a16="http://schemas.microsoft.com/office/drawing/2014/main" id="{4DC59E07-5D4A-6747-98B9-AD0D91AF67AA}"/>
              </a:ext>
            </a:extLst>
          </p:cNvPr>
          <p:cNvSpPr/>
          <p:nvPr/>
        </p:nvSpPr>
        <p:spPr>
          <a:xfrm>
            <a:off x="7433372" y="5375745"/>
            <a:ext cx="1676564" cy="646331"/>
          </a:xfrm>
          <a:prstGeom prst="rect">
            <a:avLst/>
          </a:prstGeom>
        </p:spPr>
        <p:txBody>
          <a:bodyPr wrap="square">
            <a:spAutoFit/>
          </a:bodyPr>
          <a:lstStyle/>
          <a:p>
            <a:r>
              <a:rPr lang="en-US" altLang="zh-CN" dirty="0">
                <a:solidFill>
                  <a:srgbClr val="192B36"/>
                </a:solidFill>
                <a:latin typeface="Helvetica" pitchFamily="2" charset="0"/>
              </a:rPr>
              <a:t>Background </a:t>
            </a:r>
          </a:p>
          <a:p>
            <a:r>
              <a:rPr lang="en-US" altLang="zh-CN" dirty="0">
                <a:solidFill>
                  <a:srgbClr val="192B36"/>
                </a:solidFill>
                <a:latin typeface="Helvetica" pitchFamily="2" charset="0"/>
              </a:rPr>
              <a:t>Components</a:t>
            </a:r>
            <a:endParaRPr lang="zh-CN" altLang="en-US" dirty="0">
              <a:solidFill>
                <a:srgbClr val="192B36"/>
              </a:solidFill>
              <a:latin typeface="Helvetica" pitchFamily="2" charset="0"/>
            </a:endParaRPr>
          </a:p>
        </p:txBody>
      </p:sp>
      <p:cxnSp>
        <p:nvCxnSpPr>
          <p:cNvPr id="16" name="Straight Arrow Connector 15">
            <a:extLst>
              <a:ext uri="{FF2B5EF4-FFF2-40B4-BE49-F238E27FC236}">
                <a16:creationId xmlns="" xmlns:a16="http://schemas.microsoft.com/office/drawing/2014/main" id="{4A1E98F4-679F-4746-93FD-E9BCED718D07}"/>
              </a:ext>
            </a:extLst>
          </p:cNvPr>
          <p:cNvCxnSpPr>
            <a:cxnSpLocks/>
          </p:cNvCxnSpPr>
          <p:nvPr/>
        </p:nvCxnSpPr>
        <p:spPr>
          <a:xfrm flipV="1">
            <a:off x="6946949" y="4213560"/>
            <a:ext cx="518526" cy="1672"/>
          </a:xfrm>
          <a:prstGeom prst="straightConnector1">
            <a:avLst/>
          </a:prstGeom>
          <a:ln w="57150">
            <a:solidFill>
              <a:srgbClr val="1A2B37"/>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 xmlns:a16="http://schemas.microsoft.com/office/drawing/2014/main" id="{A6DDC35A-B85E-C549-8684-3C9BA60C2526}"/>
              </a:ext>
            </a:extLst>
          </p:cNvPr>
          <p:cNvCxnSpPr>
            <a:cxnSpLocks/>
          </p:cNvCxnSpPr>
          <p:nvPr/>
        </p:nvCxnSpPr>
        <p:spPr>
          <a:xfrm flipH="1">
            <a:off x="6897897" y="4521334"/>
            <a:ext cx="519498" cy="0"/>
          </a:xfrm>
          <a:prstGeom prst="straightConnector1">
            <a:avLst/>
          </a:prstGeom>
          <a:ln w="57150">
            <a:solidFill>
              <a:srgbClr val="1A2B37"/>
            </a:solidFill>
            <a:tailEnd type="triangle"/>
          </a:ln>
        </p:spPr>
        <p:style>
          <a:lnRef idx="1">
            <a:schemeClr val="accent2"/>
          </a:lnRef>
          <a:fillRef idx="0">
            <a:schemeClr val="accent2"/>
          </a:fillRef>
          <a:effectRef idx="0">
            <a:schemeClr val="accent2"/>
          </a:effectRef>
          <a:fontRef idx="minor">
            <a:schemeClr val="tx1"/>
          </a:fontRef>
        </p:style>
      </p:cxnSp>
      <p:sp>
        <p:nvSpPr>
          <p:cNvPr id="18" name="Rectangle 5">
            <a:extLst>
              <a:ext uri="{FF2B5EF4-FFF2-40B4-BE49-F238E27FC236}">
                <a16:creationId xmlns="" xmlns:a16="http://schemas.microsoft.com/office/drawing/2014/main" id="{9F49172A-96A3-EE48-BC50-0FC11CD5ECCB}"/>
              </a:ext>
            </a:extLst>
          </p:cNvPr>
          <p:cNvSpPr>
            <a:spLocks noChangeArrowheads="1"/>
          </p:cNvSpPr>
          <p:nvPr/>
        </p:nvSpPr>
        <p:spPr bwMode="auto">
          <a:xfrm>
            <a:off x="140002" y="6545972"/>
            <a:ext cx="2917046" cy="324613"/>
          </a:xfrm>
          <a:prstGeom prst="rect">
            <a:avLst/>
          </a:prstGeom>
          <a:solidFill>
            <a:srgbClr val="AFABAB"/>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9" name="TextBox 18">
            <a:extLst>
              <a:ext uri="{FF2B5EF4-FFF2-40B4-BE49-F238E27FC236}">
                <a16:creationId xmlns="" xmlns:a16="http://schemas.microsoft.com/office/drawing/2014/main" id="{5206F196-F3A2-A84E-8FF3-16A817CC618D}"/>
              </a:ext>
            </a:extLst>
          </p:cNvPr>
          <p:cNvSpPr txBox="1"/>
          <p:nvPr/>
        </p:nvSpPr>
        <p:spPr>
          <a:xfrm>
            <a:off x="618965" y="6532031"/>
            <a:ext cx="1858915"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Introduction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20" name="Rectangle 5">
            <a:extLst>
              <a:ext uri="{FF2B5EF4-FFF2-40B4-BE49-F238E27FC236}">
                <a16:creationId xmlns="" xmlns:a16="http://schemas.microsoft.com/office/drawing/2014/main" id="{98EAE93D-6220-2F42-9E0C-90439F120709}"/>
              </a:ext>
            </a:extLst>
          </p:cNvPr>
          <p:cNvSpPr>
            <a:spLocks noChangeArrowheads="1"/>
          </p:cNvSpPr>
          <p:nvPr/>
        </p:nvSpPr>
        <p:spPr bwMode="auto">
          <a:xfrm>
            <a:off x="3114048" y="6545971"/>
            <a:ext cx="2917046" cy="324613"/>
          </a:xfrm>
          <a:prstGeom prst="rect">
            <a:avLst/>
          </a:prstGeom>
          <a:solidFill>
            <a:srgbClr val="464F5A"/>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1" name="Rectangle 5">
            <a:extLst>
              <a:ext uri="{FF2B5EF4-FFF2-40B4-BE49-F238E27FC236}">
                <a16:creationId xmlns="" xmlns:a16="http://schemas.microsoft.com/office/drawing/2014/main" id="{71BC0527-B6AE-584C-97C0-414EA47038D0}"/>
              </a:ext>
            </a:extLst>
          </p:cNvPr>
          <p:cNvSpPr>
            <a:spLocks noChangeArrowheads="1"/>
          </p:cNvSpPr>
          <p:nvPr/>
        </p:nvSpPr>
        <p:spPr bwMode="auto">
          <a:xfrm>
            <a:off x="6088094" y="6545971"/>
            <a:ext cx="2917046" cy="324613"/>
          </a:xfrm>
          <a:prstGeom prst="rect">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22" name="TextBox 21">
            <a:extLst>
              <a:ext uri="{FF2B5EF4-FFF2-40B4-BE49-F238E27FC236}">
                <a16:creationId xmlns="" xmlns:a16="http://schemas.microsoft.com/office/drawing/2014/main" id="{AAEF656C-EAB4-1B4B-B38E-30C92DF4FB26}"/>
              </a:ext>
            </a:extLst>
          </p:cNvPr>
          <p:cNvSpPr txBox="1"/>
          <p:nvPr/>
        </p:nvSpPr>
        <p:spPr>
          <a:xfrm>
            <a:off x="3364648" y="6532031"/>
            <a:ext cx="2443283" cy="338554"/>
          </a:xfrm>
          <a:prstGeom prst="rect">
            <a:avLst/>
          </a:prstGeom>
          <a:noFill/>
        </p:spPr>
        <p:txBody>
          <a:bodyPr wrap="square" rtlCol="0">
            <a:spAutoFit/>
          </a:bodyPr>
          <a:lstStyle/>
          <a:p>
            <a:pPr algn="ctr"/>
            <a:r>
              <a:rPr lang="en-US" altLang="zh-CN" sz="1600" b="1" dirty="0">
                <a:solidFill>
                  <a:schemeClr val="bg1"/>
                </a:solidFill>
                <a:latin typeface="Arial Unicode MS" pitchFamily="34" charset="-122"/>
                <a:ea typeface="Arial Unicode MS" pitchFamily="34" charset="-122"/>
                <a:cs typeface="Arial Unicode MS" pitchFamily="34" charset="-122"/>
              </a:rPr>
              <a:t>Our Approach</a:t>
            </a:r>
            <a:endParaRPr lang="zh-CN" altLang="en-US" sz="1600" b="1" dirty="0">
              <a:solidFill>
                <a:schemeClr val="bg1"/>
              </a:solidFill>
              <a:latin typeface="Arial Unicode MS" pitchFamily="34" charset="-122"/>
              <a:ea typeface="Arial Unicode MS" pitchFamily="34" charset="-122"/>
              <a:cs typeface="Arial Unicode MS" pitchFamily="34" charset="-122"/>
            </a:endParaRPr>
          </a:p>
        </p:txBody>
      </p:sp>
      <p:sp>
        <p:nvSpPr>
          <p:cNvPr id="23" name="TextBox 22">
            <a:extLst>
              <a:ext uri="{FF2B5EF4-FFF2-40B4-BE49-F238E27FC236}">
                <a16:creationId xmlns="" xmlns:a16="http://schemas.microsoft.com/office/drawing/2014/main" id="{2D022B6F-5499-1F4D-AA98-D8AEA3A4FCFE}"/>
              </a:ext>
            </a:extLst>
          </p:cNvPr>
          <p:cNvSpPr txBox="1"/>
          <p:nvPr/>
        </p:nvSpPr>
        <p:spPr>
          <a:xfrm>
            <a:off x="6324975" y="6532031"/>
            <a:ext cx="2443283" cy="338554"/>
          </a:xfrm>
          <a:prstGeom prst="rect">
            <a:avLst/>
          </a:prstGeom>
          <a:noFill/>
        </p:spPr>
        <p:txBody>
          <a:bodyPr wrap="square" rtlCol="0">
            <a:spAutoFit/>
          </a:bodyPr>
          <a:lstStyle/>
          <a:p>
            <a:pPr algn="ctr"/>
            <a:r>
              <a:rPr lang="en-US" altLang="zh-CN" sz="1600" dirty="0">
                <a:solidFill>
                  <a:schemeClr val="bg1">
                    <a:lumMod val="85000"/>
                  </a:schemeClr>
                </a:solidFill>
                <a:latin typeface="Arial Unicode MS" pitchFamily="34" charset="-122"/>
                <a:ea typeface="Arial Unicode MS" pitchFamily="34" charset="-122"/>
                <a:cs typeface="Arial Unicode MS" pitchFamily="34" charset="-122"/>
              </a:rPr>
              <a:t>Evaluation</a:t>
            </a:r>
            <a:endParaRPr lang="zh-CN" altLang="en-US" sz="16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24" name="Freeform 73">
            <a:extLst>
              <a:ext uri="{FF2B5EF4-FFF2-40B4-BE49-F238E27FC236}">
                <a16:creationId xmlns="" xmlns:a16="http://schemas.microsoft.com/office/drawing/2014/main" id="{557D037A-C856-C347-8B51-CF5FCE3063B8}"/>
              </a:ext>
            </a:extLst>
          </p:cNvPr>
          <p:cNvSpPr>
            <a:spLocks noEditPoints="1"/>
          </p:cNvSpPr>
          <p:nvPr/>
        </p:nvSpPr>
        <p:spPr bwMode="auto">
          <a:xfrm>
            <a:off x="5757042" y="3333116"/>
            <a:ext cx="1159410" cy="2040309"/>
          </a:xfrm>
          <a:custGeom>
            <a:avLst/>
            <a:gdLst>
              <a:gd name="T0" fmla="*/ 81 w 96"/>
              <a:gd name="T1" fmla="*/ 0 h 180"/>
              <a:gd name="T2" fmla="*/ 15 w 96"/>
              <a:gd name="T3" fmla="*/ 0 h 180"/>
              <a:gd name="T4" fmla="*/ 0 w 96"/>
              <a:gd name="T5" fmla="*/ 15 h 180"/>
              <a:gd name="T6" fmla="*/ 0 w 96"/>
              <a:gd name="T7" fmla="*/ 165 h 180"/>
              <a:gd name="T8" fmla="*/ 15 w 96"/>
              <a:gd name="T9" fmla="*/ 180 h 180"/>
              <a:gd name="T10" fmla="*/ 81 w 96"/>
              <a:gd name="T11" fmla="*/ 180 h 180"/>
              <a:gd name="T12" fmla="*/ 96 w 96"/>
              <a:gd name="T13" fmla="*/ 165 h 180"/>
              <a:gd name="T14" fmla="*/ 96 w 96"/>
              <a:gd name="T15" fmla="*/ 15 h 180"/>
              <a:gd name="T16" fmla="*/ 81 w 96"/>
              <a:gd name="T17" fmla="*/ 0 h 180"/>
              <a:gd name="T18" fmla="*/ 39 w 96"/>
              <a:gd name="T19" fmla="*/ 12 h 180"/>
              <a:gd name="T20" fmla="*/ 57 w 96"/>
              <a:gd name="T21" fmla="*/ 12 h 180"/>
              <a:gd name="T22" fmla="*/ 60 w 96"/>
              <a:gd name="T23" fmla="*/ 15 h 180"/>
              <a:gd name="T24" fmla="*/ 57 w 96"/>
              <a:gd name="T25" fmla="*/ 18 h 180"/>
              <a:gd name="T26" fmla="*/ 39 w 96"/>
              <a:gd name="T27" fmla="*/ 18 h 180"/>
              <a:gd name="T28" fmla="*/ 36 w 96"/>
              <a:gd name="T29" fmla="*/ 15 h 180"/>
              <a:gd name="T30" fmla="*/ 39 w 96"/>
              <a:gd name="T31" fmla="*/ 12 h 180"/>
              <a:gd name="T32" fmla="*/ 48 w 96"/>
              <a:gd name="T33" fmla="*/ 174 h 180"/>
              <a:gd name="T34" fmla="*/ 39 w 96"/>
              <a:gd name="T35" fmla="*/ 165 h 180"/>
              <a:gd name="T36" fmla="*/ 48 w 96"/>
              <a:gd name="T37" fmla="*/ 156 h 180"/>
              <a:gd name="T38" fmla="*/ 57 w 96"/>
              <a:gd name="T39" fmla="*/ 165 h 180"/>
              <a:gd name="T40" fmla="*/ 48 w 96"/>
              <a:gd name="T41" fmla="*/ 174 h 180"/>
              <a:gd name="T42" fmla="*/ 90 w 96"/>
              <a:gd name="T43" fmla="*/ 150 h 180"/>
              <a:gd name="T44" fmla="*/ 6 w 96"/>
              <a:gd name="T45" fmla="*/ 150 h 180"/>
              <a:gd name="T46" fmla="*/ 6 w 96"/>
              <a:gd name="T47" fmla="*/ 30 h 180"/>
              <a:gd name="T48" fmla="*/ 90 w 96"/>
              <a:gd name="T49" fmla="*/ 30 h 180"/>
              <a:gd name="T50" fmla="*/ 90 w 96"/>
              <a:gd name="T51" fmla="*/ 15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180">
                <a:moveTo>
                  <a:pt x="81" y="0"/>
                </a:moveTo>
                <a:cubicBezTo>
                  <a:pt x="15" y="0"/>
                  <a:pt x="15" y="0"/>
                  <a:pt x="15" y="0"/>
                </a:cubicBezTo>
                <a:cubicBezTo>
                  <a:pt x="7" y="0"/>
                  <a:pt x="0" y="7"/>
                  <a:pt x="0" y="15"/>
                </a:cubicBezTo>
                <a:cubicBezTo>
                  <a:pt x="0" y="165"/>
                  <a:pt x="0" y="165"/>
                  <a:pt x="0" y="165"/>
                </a:cubicBezTo>
                <a:cubicBezTo>
                  <a:pt x="0" y="173"/>
                  <a:pt x="7" y="180"/>
                  <a:pt x="15" y="180"/>
                </a:cubicBezTo>
                <a:cubicBezTo>
                  <a:pt x="81" y="180"/>
                  <a:pt x="81" y="180"/>
                  <a:pt x="81" y="180"/>
                </a:cubicBezTo>
                <a:cubicBezTo>
                  <a:pt x="89" y="180"/>
                  <a:pt x="96" y="173"/>
                  <a:pt x="96" y="165"/>
                </a:cubicBezTo>
                <a:cubicBezTo>
                  <a:pt x="96" y="15"/>
                  <a:pt x="96" y="15"/>
                  <a:pt x="96" y="15"/>
                </a:cubicBezTo>
                <a:cubicBezTo>
                  <a:pt x="96" y="7"/>
                  <a:pt x="89" y="0"/>
                  <a:pt x="81" y="0"/>
                </a:cubicBezTo>
                <a:moveTo>
                  <a:pt x="39" y="12"/>
                </a:moveTo>
                <a:cubicBezTo>
                  <a:pt x="57" y="12"/>
                  <a:pt x="57" y="12"/>
                  <a:pt x="57" y="12"/>
                </a:cubicBezTo>
                <a:cubicBezTo>
                  <a:pt x="59" y="12"/>
                  <a:pt x="60" y="13"/>
                  <a:pt x="60" y="15"/>
                </a:cubicBezTo>
                <a:cubicBezTo>
                  <a:pt x="60" y="17"/>
                  <a:pt x="59" y="18"/>
                  <a:pt x="57" y="18"/>
                </a:cubicBezTo>
                <a:cubicBezTo>
                  <a:pt x="39" y="18"/>
                  <a:pt x="39" y="18"/>
                  <a:pt x="39" y="18"/>
                </a:cubicBezTo>
                <a:cubicBezTo>
                  <a:pt x="37" y="18"/>
                  <a:pt x="36" y="17"/>
                  <a:pt x="36" y="15"/>
                </a:cubicBezTo>
                <a:cubicBezTo>
                  <a:pt x="36" y="13"/>
                  <a:pt x="37" y="12"/>
                  <a:pt x="39" y="12"/>
                </a:cubicBezTo>
                <a:moveTo>
                  <a:pt x="48" y="174"/>
                </a:moveTo>
                <a:cubicBezTo>
                  <a:pt x="43" y="174"/>
                  <a:pt x="39" y="170"/>
                  <a:pt x="39" y="165"/>
                </a:cubicBezTo>
                <a:cubicBezTo>
                  <a:pt x="39" y="160"/>
                  <a:pt x="43" y="156"/>
                  <a:pt x="48" y="156"/>
                </a:cubicBezTo>
                <a:cubicBezTo>
                  <a:pt x="53" y="156"/>
                  <a:pt x="57" y="160"/>
                  <a:pt x="57" y="165"/>
                </a:cubicBezTo>
                <a:cubicBezTo>
                  <a:pt x="57" y="170"/>
                  <a:pt x="53" y="174"/>
                  <a:pt x="48" y="174"/>
                </a:cubicBezTo>
                <a:moveTo>
                  <a:pt x="90" y="150"/>
                </a:moveTo>
                <a:cubicBezTo>
                  <a:pt x="6" y="150"/>
                  <a:pt x="6" y="150"/>
                  <a:pt x="6" y="150"/>
                </a:cubicBezTo>
                <a:cubicBezTo>
                  <a:pt x="6" y="30"/>
                  <a:pt x="6" y="30"/>
                  <a:pt x="6" y="30"/>
                </a:cubicBezTo>
                <a:cubicBezTo>
                  <a:pt x="90" y="30"/>
                  <a:pt x="90" y="30"/>
                  <a:pt x="90" y="30"/>
                </a:cubicBezTo>
                <a:lnTo>
                  <a:pt x="90" y="15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TextBox 24">
            <a:extLst>
              <a:ext uri="{FF2B5EF4-FFF2-40B4-BE49-F238E27FC236}">
                <a16:creationId xmlns="" xmlns:a16="http://schemas.microsoft.com/office/drawing/2014/main" id="{0B7BA2BE-3C74-8949-8144-B464F493B743}"/>
              </a:ext>
            </a:extLst>
          </p:cNvPr>
          <p:cNvSpPr txBox="1"/>
          <p:nvPr/>
        </p:nvSpPr>
        <p:spPr>
          <a:xfrm>
            <a:off x="5856134" y="4204846"/>
            <a:ext cx="954545" cy="238363"/>
          </a:xfrm>
          <a:prstGeom prst="roundRect">
            <a:avLst/>
          </a:prstGeom>
          <a:noFill/>
          <a:ln>
            <a:solidFill>
              <a:schemeClr val="tx1"/>
            </a:solidFill>
          </a:ln>
        </p:spPr>
        <p:txBody>
          <a:bodyPr wrap="square" lIns="36000" tIns="0" rIns="0" bIns="0" rtlCol="0">
            <a:spAutoFit/>
          </a:bodyPr>
          <a:lstStyle/>
          <a:p>
            <a:pPr algn="ctr"/>
            <a:r>
              <a:rPr lang="en-US" altLang="zh-CN" sz="1400" dirty="0">
                <a:latin typeface="Helvetica" pitchFamily="2" charset="0"/>
              </a:rPr>
              <a:t>Drawer</a:t>
            </a:r>
            <a:endParaRPr lang="zh-CN" altLang="en-US" sz="1600" dirty="0">
              <a:latin typeface="Helvetica" pitchFamily="2" charset="0"/>
            </a:endParaRPr>
          </a:p>
        </p:txBody>
      </p:sp>
      <p:sp>
        <p:nvSpPr>
          <p:cNvPr id="26" name="TextBox 25">
            <a:extLst>
              <a:ext uri="{FF2B5EF4-FFF2-40B4-BE49-F238E27FC236}">
                <a16:creationId xmlns="" xmlns:a16="http://schemas.microsoft.com/office/drawing/2014/main" id="{1867731A-19BF-4443-854C-75A50D8CBBFE}"/>
              </a:ext>
            </a:extLst>
          </p:cNvPr>
          <p:cNvSpPr txBox="1"/>
          <p:nvPr/>
        </p:nvSpPr>
        <p:spPr>
          <a:xfrm>
            <a:off x="5856134" y="4471455"/>
            <a:ext cx="954545" cy="238363"/>
          </a:xfrm>
          <a:prstGeom prst="roundRect">
            <a:avLst/>
          </a:prstGeom>
          <a:noFill/>
          <a:ln>
            <a:solidFill>
              <a:schemeClr val="tx1"/>
            </a:solidFill>
          </a:ln>
        </p:spPr>
        <p:txBody>
          <a:bodyPr wrap="square" lIns="36000" tIns="0" rIns="0" bIns="0" rtlCol="0">
            <a:spAutoFit/>
          </a:bodyPr>
          <a:lstStyle/>
          <a:p>
            <a:pPr algn="ctr"/>
            <a:r>
              <a:rPr lang="en-US" altLang="zh-CN" sz="1400" dirty="0">
                <a:latin typeface="Helvetica" pitchFamily="2" charset="0"/>
              </a:rPr>
              <a:t>Menu</a:t>
            </a:r>
            <a:endParaRPr lang="zh-CN" altLang="en-US" sz="1600" dirty="0">
              <a:latin typeface="Helvetica" pitchFamily="2" charset="0"/>
            </a:endParaRPr>
          </a:p>
        </p:txBody>
      </p:sp>
      <p:sp>
        <p:nvSpPr>
          <p:cNvPr id="27" name="TextBox 26">
            <a:extLst>
              <a:ext uri="{FF2B5EF4-FFF2-40B4-BE49-F238E27FC236}">
                <a16:creationId xmlns="" xmlns:a16="http://schemas.microsoft.com/office/drawing/2014/main" id="{95B87EDD-3C20-3C49-A4B4-AE0CFE90D653}"/>
              </a:ext>
            </a:extLst>
          </p:cNvPr>
          <p:cNvSpPr txBox="1"/>
          <p:nvPr/>
        </p:nvSpPr>
        <p:spPr>
          <a:xfrm>
            <a:off x="5856134" y="4747591"/>
            <a:ext cx="954545" cy="238363"/>
          </a:xfrm>
          <a:prstGeom prst="roundRect">
            <a:avLst/>
          </a:prstGeom>
          <a:noFill/>
          <a:ln>
            <a:solidFill>
              <a:schemeClr val="tx1"/>
            </a:solidFill>
          </a:ln>
        </p:spPr>
        <p:txBody>
          <a:bodyPr wrap="square" lIns="36000" tIns="0" rIns="0" bIns="0" rtlCol="0">
            <a:spAutoFit/>
          </a:bodyPr>
          <a:lstStyle/>
          <a:p>
            <a:pPr algn="ctr"/>
            <a:r>
              <a:rPr lang="en-US" altLang="zh-CN" sz="1400" dirty="0">
                <a:latin typeface="Helvetica" pitchFamily="2" charset="0"/>
              </a:rPr>
              <a:t>Dialogs</a:t>
            </a:r>
            <a:endParaRPr lang="zh-CN" altLang="en-US" sz="1600" dirty="0">
              <a:latin typeface="Helvetica" pitchFamily="2" charset="0"/>
            </a:endParaRPr>
          </a:p>
        </p:txBody>
      </p:sp>
      <p:sp>
        <p:nvSpPr>
          <p:cNvPr id="28" name="TextBox 27">
            <a:extLst>
              <a:ext uri="{FF2B5EF4-FFF2-40B4-BE49-F238E27FC236}">
                <a16:creationId xmlns="" xmlns:a16="http://schemas.microsoft.com/office/drawing/2014/main" id="{D4B07A67-99C9-5949-B007-972948DC1046}"/>
              </a:ext>
            </a:extLst>
          </p:cNvPr>
          <p:cNvSpPr txBox="1"/>
          <p:nvPr/>
        </p:nvSpPr>
        <p:spPr>
          <a:xfrm>
            <a:off x="5845736" y="3688635"/>
            <a:ext cx="954545" cy="238363"/>
          </a:xfrm>
          <a:prstGeom prst="roundRect">
            <a:avLst/>
          </a:prstGeom>
          <a:noFill/>
          <a:ln>
            <a:noFill/>
          </a:ln>
        </p:spPr>
        <p:txBody>
          <a:bodyPr wrap="square" lIns="36000" tIns="0" rIns="0" bIns="0" rtlCol="0">
            <a:spAutoFit/>
          </a:bodyPr>
          <a:lstStyle/>
          <a:p>
            <a:pPr algn="ctr"/>
            <a:r>
              <a:rPr lang="en-US" altLang="zh-CN" sz="1400" b="1" dirty="0">
                <a:latin typeface="Helvetica" pitchFamily="2" charset="0"/>
              </a:rPr>
              <a:t>Activity</a:t>
            </a:r>
            <a:endParaRPr lang="zh-CN" altLang="en-US" sz="1600" b="1" dirty="0">
              <a:latin typeface="Helvetica" pitchFamily="2" charset="0"/>
            </a:endParaRPr>
          </a:p>
        </p:txBody>
      </p:sp>
      <p:sp>
        <p:nvSpPr>
          <p:cNvPr id="29" name="TextBox 28">
            <a:extLst>
              <a:ext uri="{FF2B5EF4-FFF2-40B4-BE49-F238E27FC236}">
                <a16:creationId xmlns="" xmlns:a16="http://schemas.microsoft.com/office/drawing/2014/main" id="{AB3E1D02-66C7-614D-A510-27F94DAD9CD7}"/>
              </a:ext>
            </a:extLst>
          </p:cNvPr>
          <p:cNvSpPr txBox="1"/>
          <p:nvPr/>
        </p:nvSpPr>
        <p:spPr>
          <a:xfrm>
            <a:off x="721282" y="2535568"/>
            <a:ext cx="1859927" cy="707886"/>
          </a:xfrm>
          <a:prstGeom prst="rect">
            <a:avLst/>
          </a:prstGeom>
          <a:solidFill>
            <a:srgbClr val="192B36"/>
          </a:solidFill>
        </p:spPr>
        <p:txBody>
          <a:bodyPr wrap="square" rtlCol="0" anchor="ctr">
            <a:spAutoFit/>
          </a:bodyPr>
          <a:lstStyle/>
          <a:p>
            <a:pPr algn="ctr"/>
            <a:r>
              <a:rPr lang="en-US" altLang="zh-CN" sz="4000" b="1" dirty="0">
                <a:solidFill>
                  <a:schemeClr val="bg1"/>
                </a:solidFill>
                <a:latin typeface="HelveticaNeueLT Pro 65 Md" pitchFamily="34" charset="0"/>
              </a:rPr>
              <a:t>Gator</a:t>
            </a:r>
            <a:r>
              <a:rPr lang="en-US" altLang="zh-CN" sz="2400" b="1" baseline="30000" dirty="0">
                <a:solidFill>
                  <a:schemeClr val="bg1"/>
                </a:solidFill>
                <a:latin typeface="HelveticaNeueLT Pro 65 Md" pitchFamily="34" charset="0"/>
              </a:rPr>
              <a:t>[2]</a:t>
            </a:r>
            <a:endParaRPr lang="zh-CN" altLang="en-US" sz="4000" b="1" baseline="30000" dirty="0">
              <a:solidFill>
                <a:schemeClr val="bg1"/>
              </a:solidFill>
              <a:latin typeface="HelveticaNeueLT Pro 65 Md" pitchFamily="34" charset="0"/>
            </a:endParaRPr>
          </a:p>
        </p:txBody>
      </p:sp>
      <p:sp>
        <p:nvSpPr>
          <p:cNvPr id="30" name="TextBox 29">
            <a:extLst>
              <a:ext uri="{FF2B5EF4-FFF2-40B4-BE49-F238E27FC236}">
                <a16:creationId xmlns="" xmlns:a16="http://schemas.microsoft.com/office/drawing/2014/main" id="{9E484CF8-2BF7-E04C-84C8-6A66ED12E01B}"/>
              </a:ext>
            </a:extLst>
          </p:cNvPr>
          <p:cNvSpPr txBox="1"/>
          <p:nvPr/>
        </p:nvSpPr>
        <p:spPr>
          <a:xfrm>
            <a:off x="2645150" y="1446745"/>
            <a:ext cx="3324148" cy="540000"/>
          </a:xfrm>
          <a:prstGeom prst="rect">
            <a:avLst/>
          </a:prstGeom>
          <a:noFill/>
        </p:spPr>
        <p:txBody>
          <a:bodyPr wrap="square" rtlCol="0" anchor="ctr">
            <a:noAutofit/>
          </a:bodyPr>
          <a:lstStyle/>
          <a:p>
            <a:r>
              <a:rPr lang="en-US" altLang="zh-CN" sz="2400" dirty="0">
                <a:solidFill>
                  <a:srgbClr val="464F5A"/>
                </a:solidFill>
                <a:latin typeface="Helvetica" pitchFamily="2" charset="0"/>
              </a:rPr>
              <a:t>First proposed a model</a:t>
            </a:r>
            <a:endParaRPr lang="zh-CN" altLang="en-US" sz="2400" dirty="0">
              <a:solidFill>
                <a:srgbClr val="464F5A"/>
              </a:solidFill>
              <a:latin typeface="Helvetica" pitchFamily="2" charset="0"/>
            </a:endParaRPr>
          </a:p>
        </p:txBody>
      </p:sp>
      <p:cxnSp>
        <p:nvCxnSpPr>
          <p:cNvPr id="31" name="Straight Arrow Connector 30">
            <a:extLst>
              <a:ext uri="{FF2B5EF4-FFF2-40B4-BE49-F238E27FC236}">
                <a16:creationId xmlns="" xmlns:a16="http://schemas.microsoft.com/office/drawing/2014/main" id="{C6C36078-1A6B-0D48-A4BF-19B10E790529}"/>
              </a:ext>
            </a:extLst>
          </p:cNvPr>
          <p:cNvCxnSpPr>
            <a:cxnSpLocks/>
            <a:stCxn id="29" idx="0"/>
            <a:endCxn id="33" idx="2"/>
          </p:cNvCxnSpPr>
          <p:nvPr/>
        </p:nvCxnSpPr>
        <p:spPr>
          <a:xfrm flipV="1">
            <a:off x="1651246" y="2058521"/>
            <a:ext cx="0" cy="477047"/>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 xmlns:a16="http://schemas.microsoft.com/office/drawing/2014/main" id="{0278E227-FBB6-B845-9924-E8613D8A0AC1}"/>
              </a:ext>
            </a:extLst>
          </p:cNvPr>
          <p:cNvSpPr txBox="1"/>
          <p:nvPr/>
        </p:nvSpPr>
        <p:spPr>
          <a:xfrm>
            <a:off x="1651245" y="2112088"/>
            <a:ext cx="1299014" cy="400110"/>
          </a:xfrm>
          <a:prstGeom prst="rect">
            <a:avLst/>
          </a:prstGeom>
          <a:noFill/>
        </p:spPr>
        <p:txBody>
          <a:bodyPr wrap="square" rtlCol="0" anchor="ctr">
            <a:spAutoFit/>
          </a:bodyPr>
          <a:lstStyle/>
          <a:p>
            <a:r>
              <a:rPr lang="en-CA" altLang="zh-CN" sz="2000" dirty="0">
                <a:solidFill>
                  <a:srgbClr val="C00000"/>
                </a:solidFill>
                <a:latin typeface="Helvetica" pitchFamily="2" charset="0"/>
              </a:rPr>
              <a:t>Extends</a:t>
            </a:r>
            <a:endParaRPr lang="zh-CN" altLang="en-US" sz="2000" dirty="0">
              <a:solidFill>
                <a:srgbClr val="C00000"/>
              </a:solidFill>
              <a:latin typeface="Helvetica" pitchFamily="2" charset="0"/>
            </a:endParaRPr>
          </a:p>
        </p:txBody>
      </p:sp>
      <p:sp>
        <p:nvSpPr>
          <p:cNvPr id="33" name="TextBox 32">
            <a:extLst>
              <a:ext uri="{FF2B5EF4-FFF2-40B4-BE49-F238E27FC236}">
                <a16:creationId xmlns="" xmlns:a16="http://schemas.microsoft.com/office/drawing/2014/main" id="{7AF0E3C3-BF2B-9C4C-8BF3-461777B32EEA}"/>
              </a:ext>
            </a:extLst>
          </p:cNvPr>
          <p:cNvSpPr txBox="1"/>
          <p:nvPr/>
        </p:nvSpPr>
        <p:spPr>
          <a:xfrm>
            <a:off x="721282" y="1350635"/>
            <a:ext cx="1859927" cy="707886"/>
          </a:xfrm>
          <a:prstGeom prst="rect">
            <a:avLst/>
          </a:prstGeom>
          <a:solidFill>
            <a:srgbClr val="464F5A"/>
          </a:solidFill>
        </p:spPr>
        <p:txBody>
          <a:bodyPr wrap="square" rtlCol="0" anchor="ctr">
            <a:spAutoFit/>
          </a:bodyPr>
          <a:lstStyle/>
          <a:p>
            <a:pPr algn="ctr"/>
            <a:r>
              <a:rPr lang="en-US" altLang="zh-CN" sz="4000" b="1" dirty="0">
                <a:solidFill>
                  <a:schemeClr val="bg1"/>
                </a:solidFill>
                <a:latin typeface="HelveticaNeueLT Pro 65 Md" pitchFamily="34" charset="0"/>
              </a:rPr>
              <a:t>A</a:t>
            </a:r>
            <a:r>
              <a:rPr lang="en-US" altLang="zh-CN" sz="4000" b="1" baseline="30000" dirty="0">
                <a:solidFill>
                  <a:schemeClr val="bg1"/>
                </a:solidFill>
                <a:latin typeface="HelveticaNeueLT Pro 65 Md" pitchFamily="34" charset="0"/>
              </a:rPr>
              <a:t>3</a:t>
            </a:r>
            <a:r>
              <a:rPr lang="en-US" altLang="zh-CN" sz="4000" b="1" dirty="0">
                <a:solidFill>
                  <a:schemeClr val="bg1"/>
                </a:solidFill>
                <a:latin typeface="HelveticaNeueLT Pro 65 Md" pitchFamily="34" charset="0"/>
              </a:rPr>
              <a:t>E</a:t>
            </a:r>
            <a:r>
              <a:rPr lang="en-US" altLang="zh-CN" sz="2400" b="1" baseline="30000" dirty="0">
                <a:solidFill>
                  <a:schemeClr val="bg1"/>
                </a:solidFill>
                <a:latin typeface="HelveticaNeueLT Pro 65 Md" pitchFamily="34" charset="0"/>
              </a:rPr>
              <a:t>[1]</a:t>
            </a:r>
            <a:endParaRPr lang="zh-CN" altLang="en-US" sz="4000" b="1" baseline="30000" dirty="0">
              <a:solidFill>
                <a:schemeClr val="bg1"/>
              </a:solidFill>
              <a:latin typeface="HelveticaNeueLT Pro 65 Md" pitchFamily="34" charset="0"/>
            </a:endParaRPr>
          </a:p>
        </p:txBody>
      </p:sp>
      <p:sp>
        <p:nvSpPr>
          <p:cNvPr id="34" name="TextBox 33">
            <a:extLst>
              <a:ext uri="{FF2B5EF4-FFF2-40B4-BE49-F238E27FC236}">
                <a16:creationId xmlns="" xmlns:a16="http://schemas.microsoft.com/office/drawing/2014/main" id="{FAA2D153-09F4-474A-87CD-16496335C2C8}"/>
              </a:ext>
            </a:extLst>
          </p:cNvPr>
          <p:cNvSpPr txBox="1"/>
          <p:nvPr/>
        </p:nvSpPr>
        <p:spPr>
          <a:xfrm>
            <a:off x="2645150" y="2656094"/>
            <a:ext cx="3748519" cy="540000"/>
          </a:xfrm>
          <a:prstGeom prst="rect">
            <a:avLst/>
          </a:prstGeom>
          <a:noFill/>
        </p:spPr>
        <p:txBody>
          <a:bodyPr wrap="square" rtlCol="0" anchor="ctr">
            <a:noAutofit/>
          </a:bodyPr>
          <a:lstStyle/>
          <a:p>
            <a:r>
              <a:rPr lang="en-US" altLang="zh-CN" sz="2400" dirty="0">
                <a:solidFill>
                  <a:srgbClr val="192B36"/>
                </a:solidFill>
                <a:latin typeface="Helvetica" pitchFamily="2" charset="0"/>
              </a:rPr>
              <a:t>Window Transition Graph</a:t>
            </a:r>
            <a:endParaRPr lang="zh-CN" altLang="en-US" sz="2400" dirty="0">
              <a:solidFill>
                <a:srgbClr val="192B36"/>
              </a:solidFill>
              <a:latin typeface="Helvetica" pitchFamily="2" charset="0"/>
            </a:endParaRPr>
          </a:p>
        </p:txBody>
      </p:sp>
      <p:sp>
        <p:nvSpPr>
          <p:cNvPr id="35" name="TextBox 34">
            <a:extLst>
              <a:ext uri="{FF2B5EF4-FFF2-40B4-BE49-F238E27FC236}">
                <a16:creationId xmlns="" xmlns:a16="http://schemas.microsoft.com/office/drawing/2014/main" id="{8BA00123-9D14-8145-A08A-4A2EC4D0C40C}"/>
              </a:ext>
            </a:extLst>
          </p:cNvPr>
          <p:cNvSpPr txBox="1"/>
          <p:nvPr/>
        </p:nvSpPr>
        <p:spPr>
          <a:xfrm>
            <a:off x="636305" y="750943"/>
            <a:ext cx="3945421" cy="523220"/>
          </a:xfrm>
          <a:prstGeom prst="rect">
            <a:avLst/>
          </a:prstGeom>
          <a:noFill/>
        </p:spPr>
        <p:txBody>
          <a:bodyPr wrap="square" rtlCol="0" anchor="ctr">
            <a:spAutoFit/>
          </a:bodyPr>
          <a:lstStyle/>
          <a:p>
            <a:pPr algn="just"/>
            <a:r>
              <a:rPr lang="en-US" altLang="zh-CN" sz="2800" b="1" dirty="0">
                <a:solidFill>
                  <a:srgbClr val="192B36"/>
                </a:solidFill>
                <a:latin typeface="Helvetica" pitchFamily="2" charset="0"/>
              </a:rPr>
              <a:t>Existing Approaches:</a:t>
            </a:r>
            <a:endParaRPr lang="zh-CN" altLang="en-US" sz="2800" b="1" dirty="0">
              <a:solidFill>
                <a:srgbClr val="192B36"/>
              </a:solidFill>
              <a:latin typeface="Helvetica" pitchFamily="2" charset="0"/>
            </a:endParaRPr>
          </a:p>
        </p:txBody>
      </p:sp>
      <p:sp>
        <p:nvSpPr>
          <p:cNvPr id="36" name="Bent Arrow 35">
            <a:extLst>
              <a:ext uri="{FF2B5EF4-FFF2-40B4-BE49-F238E27FC236}">
                <a16:creationId xmlns="" xmlns:a16="http://schemas.microsoft.com/office/drawing/2014/main" id="{808A3C8E-F332-5845-AA63-22DD6AE63FB3}"/>
              </a:ext>
            </a:extLst>
          </p:cNvPr>
          <p:cNvSpPr/>
          <p:nvPr/>
        </p:nvSpPr>
        <p:spPr>
          <a:xfrm rot="16200000" flipH="1" flipV="1">
            <a:off x="6125217" y="2027170"/>
            <a:ext cx="1166141" cy="1369283"/>
          </a:xfrm>
          <a:prstGeom prst="bentArrow">
            <a:avLst>
              <a:gd name="adj1" fmla="val 15432"/>
              <a:gd name="adj2" fmla="val 16201"/>
              <a:gd name="adj3" fmla="val 26760"/>
              <a:gd name="adj4" fmla="val 4375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a:extLst>
              <a:ext uri="{FF2B5EF4-FFF2-40B4-BE49-F238E27FC236}">
                <a16:creationId xmlns="" xmlns:a16="http://schemas.microsoft.com/office/drawing/2014/main" id="{A12EFABE-CF75-7245-B56A-700CC8ED076A}"/>
              </a:ext>
            </a:extLst>
          </p:cNvPr>
          <p:cNvSpPr/>
          <p:nvPr/>
        </p:nvSpPr>
        <p:spPr>
          <a:xfrm>
            <a:off x="7727604" y="5260358"/>
            <a:ext cx="773523" cy="769441"/>
          </a:xfrm>
          <a:prstGeom prst="rect">
            <a:avLst/>
          </a:prstGeom>
        </p:spPr>
        <p:txBody>
          <a:bodyPr wrap="square">
            <a:spAutoFit/>
          </a:bodyPr>
          <a:lstStyle/>
          <a:p>
            <a:r>
              <a:rPr lang="en-US" altLang="zh-CN" sz="4400" b="1" dirty="0">
                <a:solidFill>
                  <a:srgbClr val="C00000"/>
                </a:solidFill>
                <a:latin typeface="Helvetica" pitchFamily="2" charset="0"/>
              </a:rPr>
              <a:t>╳</a:t>
            </a:r>
            <a:endParaRPr lang="en-US" sz="4400" dirty="0"/>
          </a:p>
        </p:txBody>
      </p:sp>
      <p:sp>
        <p:nvSpPr>
          <p:cNvPr id="38" name="Rectangle 37">
            <a:extLst>
              <a:ext uri="{FF2B5EF4-FFF2-40B4-BE49-F238E27FC236}">
                <a16:creationId xmlns="" xmlns:a16="http://schemas.microsoft.com/office/drawing/2014/main" id="{F783C281-4F34-BA4A-930B-054095891C68}"/>
              </a:ext>
            </a:extLst>
          </p:cNvPr>
          <p:cNvSpPr/>
          <p:nvPr/>
        </p:nvSpPr>
        <p:spPr>
          <a:xfrm>
            <a:off x="5961741" y="5252635"/>
            <a:ext cx="773523" cy="769441"/>
          </a:xfrm>
          <a:prstGeom prst="rect">
            <a:avLst/>
          </a:prstGeom>
        </p:spPr>
        <p:txBody>
          <a:bodyPr wrap="square">
            <a:spAutoFit/>
          </a:bodyPr>
          <a:lstStyle/>
          <a:p>
            <a:r>
              <a:rPr lang="en-US" altLang="zh-CN" sz="4400" b="1" dirty="0">
                <a:solidFill>
                  <a:srgbClr val="C00000"/>
                </a:solidFill>
                <a:latin typeface="Helvetica" pitchFamily="2" charset="0"/>
              </a:rPr>
              <a:t>╳</a:t>
            </a:r>
            <a:endParaRPr lang="en-US" sz="4400" dirty="0"/>
          </a:p>
        </p:txBody>
      </p:sp>
      <p:sp>
        <p:nvSpPr>
          <p:cNvPr id="39" name="Rectangle 38">
            <a:extLst>
              <a:ext uri="{FF2B5EF4-FFF2-40B4-BE49-F238E27FC236}">
                <a16:creationId xmlns="" xmlns:a16="http://schemas.microsoft.com/office/drawing/2014/main" id="{06075981-E39D-254D-B738-421BA51B41E0}"/>
              </a:ext>
            </a:extLst>
          </p:cNvPr>
          <p:cNvSpPr/>
          <p:nvPr/>
        </p:nvSpPr>
        <p:spPr>
          <a:xfrm>
            <a:off x="58850" y="6032728"/>
            <a:ext cx="9479264" cy="646331"/>
          </a:xfrm>
          <a:prstGeom prst="rect">
            <a:avLst/>
          </a:prstGeom>
        </p:spPr>
        <p:txBody>
          <a:bodyPr wrap="square">
            <a:spAutoFit/>
          </a:bodyPr>
          <a:lstStyle/>
          <a:p>
            <a:r>
              <a:rPr lang="en-CA" sz="1200" dirty="0">
                <a:solidFill>
                  <a:schemeClr val="tx1">
                    <a:lumMod val="65000"/>
                    <a:lumOff val="35000"/>
                  </a:schemeClr>
                </a:solidFill>
                <a:latin typeface="NimbusRomNo9L"/>
              </a:rPr>
              <a:t>[1] T. Azim and I. </a:t>
            </a:r>
            <a:r>
              <a:rPr lang="en-CA" sz="1200" dirty="0" err="1">
                <a:solidFill>
                  <a:schemeClr val="tx1">
                    <a:lumMod val="65000"/>
                    <a:lumOff val="35000"/>
                  </a:schemeClr>
                </a:solidFill>
                <a:latin typeface="NimbusRomNo9L"/>
              </a:rPr>
              <a:t>Neamtiu</a:t>
            </a:r>
            <a:r>
              <a:rPr lang="en-CA" sz="1200" dirty="0">
                <a:solidFill>
                  <a:schemeClr val="tx1">
                    <a:lumMod val="65000"/>
                    <a:lumOff val="35000"/>
                  </a:schemeClr>
                </a:solidFill>
                <a:latin typeface="NimbusRomNo9L"/>
              </a:rPr>
              <a:t>. </a:t>
            </a:r>
            <a:r>
              <a:rPr lang="en-CA" sz="1200" i="1" dirty="0">
                <a:solidFill>
                  <a:schemeClr val="tx1">
                    <a:lumMod val="65000"/>
                    <a:lumOff val="35000"/>
                  </a:schemeClr>
                </a:solidFill>
                <a:latin typeface="NimbusRomNo9L"/>
              </a:rPr>
              <a:t>Targeted and Depth-first Exploration for Systematic Testing of Android Apps</a:t>
            </a:r>
            <a:r>
              <a:rPr lang="en-CA" sz="1200" dirty="0">
                <a:solidFill>
                  <a:schemeClr val="tx1">
                    <a:lumMod val="65000"/>
                    <a:lumOff val="35000"/>
                  </a:schemeClr>
                </a:solidFill>
                <a:latin typeface="NimbusRomNo9L"/>
              </a:rPr>
              <a:t>. OOPSLA’2013 </a:t>
            </a:r>
          </a:p>
          <a:p>
            <a:r>
              <a:rPr lang="en-CA" sz="1200" dirty="0">
                <a:solidFill>
                  <a:schemeClr val="tx1">
                    <a:lumMod val="65000"/>
                    <a:lumOff val="35000"/>
                  </a:schemeClr>
                </a:solidFill>
                <a:latin typeface="NimbusRomNo9L"/>
              </a:rPr>
              <a:t>[2] S. Yang, H. Zhang, H. Wu, Y. Wang, D. Yan, and A. </a:t>
            </a:r>
            <a:r>
              <a:rPr lang="en-CA" sz="1200" dirty="0" err="1">
                <a:solidFill>
                  <a:schemeClr val="tx1">
                    <a:lumMod val="65000"/>
                    <a:lumOff val="35000"/>
                  </a:schemeClr>
                </a:solidFill>
                <a:latin typeface="NimbusRomNo9L"/>
              </a:rPr>
              <a:t>Rountev</a:t>
            </a:r>
            <a:r>
              <a:rPr lang="en-CA" sz="1200" dirty="0">
                <a:solidFill>
                  <a:schemeClr val="tx1">
                    <a:lumMod val="65000"/>
                    <a:lumOff val="35000"/>
                  </a:schemeClr>
                </a:solidFill>
                <a:latin typeface="NimbusRomNo9L"/>
              </a:rPr>
              <a:t>. </a:t>
            </a:r>
            <a:r>
              <a:rPr lang="en-CA" sz="1200" i="1" dirty="0">
                <a:solidFill>
                  <a:schemeClr val="tx1">
                    <a:lumMod val="65000"/>
                    <a:lumOff val="35000"/>
                  </a:schemeClr>
                </a:solidFill>
                <a:latin typeface="NimbusRomNo9L"/>
              </a:rPr>
              <a:t>Static Window Transition Graphs for Android</a:t>
            </a:r>
            <a:r>
              <a:rPr lang="en-CA" sz="1200" dirty="0">
                <a:solidFill>
                  <a:schemeClr val="tx1">
                    <a:lumMod val="65000"/>
                    <a:lumOff val="35000"/>
                  </a:schemeClr>
                </a:solidFill>
                <a:latin typeface="NimbusRomNo9L"/>
              </a:rPr>
              <a:t>. ASE’2015</a:t>
            </a:r>
          </a:p>
          <a:p>
            <a:endParaRPr lang="en-CA" sz="1200" dirty="0">
              <a:solidFill>
                <a:schemeClr val="tx1">
                  <a:lumMod val="65000"/>
                  <a:lumOff val="35000"/>
                </a:schemeClr>
              </a:solidFill>
              <a:latin typeface="NimbusRomNo9L"/>
            </a:endParaRPr>
          </a:p>
        </p:txBody>
      </p:sp>
      <p:sp>
        <p:nvSpPr>
          <p:cNvPr id="41" name="文本框 5">
            <a:extLst>
              <a:ext uri="{FF2B5EF4-FFF2-40B4-BE49-F238E27FC236}">
                <a16:creationId xmlns="" xmlns:a16="http://schemas.microsoft.com/office/drawing/2014/main" id="{ED89BE87-0FB9-7F46-984C-0D9377C6710C}"/>
              </a:ext>
            </a:extLst>
          </p:cNvPr>
          <p:cNvSpPr txBox="1"/>
          <p:nvPr/>
        </p:nvSpPr>
        <p:spPr>
          <a:xfrm>
            <a:off x="448232" y="123387"/>
            <a:ext cx="3891671" cy="461665"/>
          </a:xfrm>
          <a:prstGeom prst="rect">
            <a:avLst/>
          </a:prstGeom>
          <a:noFill/>
        </p:spPr>
        <p:txBody>
          <a:bodyPr wrap="square" rtlCol="0">
            <a:spAutoFit/>
          </a:bodyPr>
          <a:lstStyle/>
          <a:p>
            <a:r>
              <a:rPr lang="en-US" sz="2400" b="1" dirty="0">
                <a:solidFill>
                  <a:srgbClr val="1A2B37"/>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Model Requirement</a:t>
            </a:r>
            <a:endParaRPr lang="zh-CN" altLang="en-US" sz="2400" b="1" dirty="0">
              <a:solidFill>
                <a:srgbClr val="1A2B37"/>
              </a:solidFill>
              <a:latin typeface="Helvetica Neue Condensed" panose="02000503000000020004" pitchFamily="2" charset="0"/>
              <a:cs typeface="Helvetica Neue Condensed" panose="02000503000000020004" pitchFamily="2" charset="0"/>
            </a:endParaRPr>
          </a:p>
        </p:txBody>
      </p:sp>
      <p:grpSp>
        <p:nvGrpSpPr>
          <p:cNvPr id="63" name="Group 62">
            <a:extLst>
              <a:ext uri="{FF2B5EF4-FFF2-40B4-BE49-F238E27FC236}">
                <a16:creationId xmlns="" xmlns:a16="http://schemas.microsoft.com/office/drawing/2014/main" id="{BB0C6EB0-3B69-844A-A71D-1F600941C90E}"/>
              </a:ext>
            </a:extLst>
          </p:cNvPr>
          <p:cNvGrpSpPr/>
          <p:nvPr/>
        </p:nvGrpSpPr>
        <p:grpSpPr>
          <a:xfrm>
            <a:off x="545630" y="809221"/>
            <a:ext cx="90675" cy="360000"/>
            <a:chOff x="170243" y="898080"/>
            <a:chExt cx="90675" cy="360000"/>
          </a:xfrm>
        </p:grpSpPr>
        <p:cxnSp>
          <p:nvCxnSpPr>
            <p:cNvPr id="64" name="Straight Connector 63">
              <a:extLst>
                <a:ext uri="{FF2B5EF4-FFF2-40B4-BE49-F238E27FC236}">
                  <a16:creationId xmlns="" xmlns:a16="http://schemas.microsoft.com/office/drawing/2014/main" id="{61BBA4D0-B37F-A742-A5D5-2634C270678B}"/>
                </a:ext>
              </a:extLst>
            </p:cNvPr>
            <p:cNvCxnSpPr>
              <a:cxnSpLocks/>
            </p:cNvCxnSpPr>
            <p:nvPr/>
          </p:nvCxnSpPr>
          <p:spPr>
            <a:xfrm flipV="1">
              <a:off x="260918" y="898080"/>
              <a:ext cx="0" cy="360000"/>
            </a:xfrm>
            <a:prstGeom prst="line">
              <a:avLst/>
            </a:prstGeom>
            <a:ln w="38100">
              <a:solidFill>
                <a:srgbClr val="192B36"/>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 xmlns:a16="http://schemas.microsoft.com/office/drawing/2014/main" id="{334B0BEF-D13D-C94B-A11F-23FCCB9F34E9}"/>
                </a:ext>
              </a:extLst>
            </p:cNvPr>
            <p:cNvCxnSpPr>
              <a:cxnSpLocks/>
            </p:cNvCxnSpPr>
            <p:nvPr/>
          </p:nvCxnSpPr>
          <p:spPr>
            <a:xfrm flipV="1">
              <a:off x="170243" y="898080"/>
              <a:ext cx="0" cy="360000"/>
            </a:xfrm>
            <a:prstGeom prst="line">
              <a:avLst/>
            </a:prstGeom>
            <a:ln w="76200">
              <a:solidFill>
                <a:srgbClr val="192B36"/>
              </a:solidFill>
            </a:ln>
          </p:spPr>
          <p:style>
            <a:lnRef idx="1">
              <a:schemeClr val="accent1"/>
            </a:lnRef>
            <a:fillRef idx="0">
              <a:schemeClr val="accent1"/>
            </a:fillRef>
            <a:effectRef idx="0">
              <a:schemeClr val="accent1"/>
            </a:effectRef>
            <a:fontRef idx="minor">
              <a:schemeClr val="tx1"/>
            </a:fontRef>
          </p:style>
        </p:cxnSp>
      </p:grpSp>
      <p:cxnSp>
        <p:nvCxnSpPr>
          <p:cNvPr id="66" name="直接连接符 4">
            <a:extLst>
              <a:ext uri="{FF2B5EF4-FFF2-40B4-BE49-F238E27FC236}">
                <a16:creationId xmlns="" xmlns:a16="http://schemas.microsoft.com/office/drawing/2014/main" id="{719F7F89-4918-9F4F-B4DB-FAB19999E35F}"/>
              </a:ext>
            </a:extLst>
          </p:cNvPr>
          <p:cNvCxnSpPr>
            <a:cxnSpLocks/>
          </p:cNvCxnSpPr>
          <p:nvPr/>
        </p:nvCxnSpPr>
        <p:spPr>
          <a:xfrm>
            <a:off x="0" y="6032728"/>
            <a:ext cx="2935040" cy="0"/>
          </a:xfrm>
          <a:prstGeom prst="line">
            <a:avLst/>
          </a:prstGeom>
          <a:ln w="9525">
            <a:solidFill>
              <a:srgbClr val="595959"/>
            </a:solidFill>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 xmlns:a16="http://schemas.microsoft.com/office/drawing/2014/main" id="{FEB2210F-EA5B-6B4A-837C-6BC909B054C3}"/>
              </a:ext>
            </a:extLst>
          </p:cNvPr>
          <p:cNvSpPr txBox="1"/>
          <p:nvPr/>
        </p:nvSpPr>
        <p:spPr>
          <a:xfrm>
            <a:off x="639999" y="3531563"/>
            <a:ext cx="4026016" cy="523220"/>
          </a:xfrm>
          <a:prstGeom prst="rect">
            <a:avLst/>
          </a:prstGeom>
          <a:noFill/>
        </p:spPr>
        <p:txBody>
          <a:bodyPr wrap="square" rtlCol="0" anchor="ctr">
            <a:spAutoFit/>
          </a:bodyPr>
          <a:lstStyle/>
          <a:p>
            <a:pPr algn="just"/>
            <a:r>
              <a:rPr lang="en-US" altLang="zh-CN" sz="2800" b="1" dirty="0">
                <a:solidFill>
                  <a:srgbClr val="192B36"/>
                </a:solidFill>
                <a:latin typeface="Helvetica" pitchFamily="2" charset="0"/>
              </a:rPr>
              <a:t>We need to model:</a:t>
            </a:r>
            <a:endParaRPr lang="zh-CN" altLang="en-US" sz="2800" b="1" dirty="0">
              <a:solidFill>
                <a:srgbClr val="192B36"/>
              </a:solidFill>
              <a:latin typeface="Helvetica" pitchFamily="2" charset="0"/>
            </a:endParaRPr>
          </a:p>
        </p:txBody>
      </p:sp>
      <p:sp>
        <p:nvSpPr>
          <p:cNvPr id="49" name="TextBox 48">
            <a:extLst>
              <a:ext uri="{FF2B5EF4-FFF2-40B4-BE49-F238E27FC236}">
                <a16:creationId xmlns="" xmlns:a16="http://schemas.microsoft.com/office/drawing/2014/main" id="{392D0BAA-B8B4-3448-A32F-1950484DB3F3}"/>
              </a:ext>
            </a:extLst>
          </p:cNvPr>
          <p:cNvSpPr txBox="1"/>
          <p:nvPr/>
        </p:nvSpPr>
        <p:spPr>
          <a:xfrm>
            <a:off x="639999" y="4037514"/>
            <a:ext cx="5799217" cy="1077218"/>
          </a:xfrm>
          <a:prstGeom prst="rect">
            <a:avLst/>
          </a:prstGeom>
          <a:noFill/>
        </p:spPr>
        <p:txBody>
          <a:bodyPr wrap="square" rtlCol="0" anchor="ctr">
            <a:spAutoFit/>
          </a:bodyPr>
          <a:lstStyle/>
          <a:p>
            <a:pPr marL="457200" indent="-457200" algn="just">
              <a:buFont typeface="Wingdings" pitchFamily="2" charset="2"/>
              <a:buChar char="Ø"/>
            </a:pPr>
            <a:r>
              <a:rPr lang="en-US" altLang="zh-CN" sz="2400" dirty="0">
                <a:solidFill>
                  <a:srgbClr val="192B36"/>
                </a:solidFill>
                <a:latin typeface="Helvetica" pitchFamily="2" charset="0"/>
              </a:rPr>
              <a:t>Screen the user sees</a:t>
            </a:r>
          </a:p>
          <a:p>
            <a:pPr marL="914400" lvl="1" indent="-457200" algn="just">
              <a:buFont typeface="Courier New" panose="02070309020205020404" pitchFamily="49" charset="0"/>
              <a:buChar char="o"/>
            </a:pPr>
            <a:r>
              <a:rPr lang="en-US" altLang="zh-CN" sz="2000" dirty="0">
                <a:solidFill>
                  <a:srgbClr val="192B36"/>
                </a:solidFill>
                <a:latin typeface="Helvetica" pitchFamily="2" charset="0"/>
              </a:rPr>
              <a:t>Activities</a:t>
            </a:r>
          </a:p>
          <a:p>
            <a:pPr marL="914400" lvl="1" indent="-457200" algn="just">
              <a:buFont typeface="Courier New" panose="02070309020205020404" pitchFamily="49" charset="0"/>
              <a:buChar char="o"/>
            </a:pPr>
            <a:r>
              <a:rPr lang="en-US" altLang="zh-CN" sz="2000" dirty="0">
                <a:solidFill>
                  <a:srgbClr val="192B36"/>
                </a:solidFill>
                <a:latin typeface="Helvetica" pitchFamily="2" charset="0"/>
              </a:rPr>
              <a:t>Fragments, drawers, menus, etc.</a:t>
            </a:r>
          </a:p>
        </p:txBody>
      </p:sp>
      <p:sp>
        <p:nvSpPr>
          <p:cNvPr id="50" name="TextBox 49">
            <a:extLst>
              <a:ext uri="{FF2B5EF4-FFF2-40B4-BE49-F238E27FC236}">
                <a16:creationId xmlns="" xmlns:a16="http://schemas.microsoft.com/office/drawing/2014/main" id="{98B94CEB-A288-3E49-99B4-C50A582F5F0E}"/>
              </a:ext>
            </a:extLst>
          </p:cNvPr>
          <p:cNvSpPr txBox="1"/>
          <p:nvPr/>
        </p:nvSpPr>
        <p:spPr>
          <a:xfrm>
            <a:off x="636901" y="5136323"/>
            <a:ext cx="5134399" cy="461665"/>
          </a:xfrm>
          <a:prstGeom prst="rect">
            <a:avLst/>
          </a:prstGeom>
          <a:noFill/>
        </p:spPr>
        <p:txBody>
          <a:bodyPr wrap="square" rtlCol="0" anchor="ctr">
            <a:spAutoFit/>
          </a:bodyPr>
          <a:lstStyle/>
          <a:p>
            <a:pPr marL="457200" indent="-457200" algn="just">
              <a:buFont typeface="Wingdings" pitchFamily="2" charset="2"/>
              <a:buChar char="Ø"/>
            </a:pPr>
            <a:r>
              <a:rPr lang="en-US" altLang="zh-CN" sz="2400" dirty="0">
                <a:solidFill>
                  <a:srgbClr val="192B36"/>
                </a:solidFill>
                <a:latin typeface="Helvetica" pitchFamily="2" charset="0"/>
              </a:rPr>
              <a:t>Background components</a:t>
            </a:r>
            <a:endParaRPr lang="zh-CN" altLang="en-US" sz="2400" dirty="0">
              <a:solidFill>
                <a:srgbClr val="192B36"/>
              </a:solidFill>
              <a:latin typeface="Helvetica" pitchFamily="2" charset="0"/>
            </a:endParaRPr>
          </a:p>
        </p:txBody>
      </p:sp>
      <p:grpSp>
        <p:nvGrpSpPr>
          <p:cNvPr id="51" name="Group 50">
            <a:extLst>
              <a:ext uri="{FF2B5EF4-FFF2-40B4-BE49-F238E27FC236}">
                <a16:creationId xmlns="" xmlns:a16="http://schemas.microsoft.com/office/drawing/2014/main" id="{8E99F5A1-6CF0-EE4C-9ED1-B779A6F259AC}"/>
              </a:ext>
            </a:extLst>
          </p:cNvPr>
          <p:cNvGrpSpPr/>
          <p:nvPr/>
        </p:nvGrpSpPr>
        <p:grpSpPr>
          <a:xfrm>
            <a:off x="546686" y="3601573"/>
            <a:ext cx="90675" cy="360000"/>
            <a:chOff x="170243" y="898080"/>
            <a:chExt cx="90675" cy="360000"/>
          </a:xfrm>
        </p:grpSpPr>
        <p:cxnSp>
          <p:nvCxnSpPr>
            <p:cNvPr id="53" name="Straight Connector 52">
              <a:extLst>
                <a:ext uri="{FF2B5EF4-FFF2-40B4-BE49-F238E27FC236}">
                  <a16:creationId xmlns="" xmlns:a16="http://schemas.microsoft.com/office/drawing/2014/main" id="{DEEE1BAA-262C-FC4D-B1BE-80B5312A61E5}"/>
                </a:ext>
              </a:extLst>
            </p:cNvPr>
            <p:cNvCxnSpPr>
              <a:cxnSpLocks/>
            </p:cNvCxnSpPr>
            <p:nvPr/>
          </p:nvCxnSpPr>
          <p:spPr>
            <a:xfrm flipV="1">
              <a:off x="260918" y="898080"/>
              <a:ext cx="0" cy="360000"/>
            </a:xfrm>
            <a:prstGeom prst="line">
              <a:avLst/>
            </a:prstGeom>
            <a:ln w="38100">
              <a:solidFill>
                <a:srgbClr val="192B3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 xmlns:a16="http://schemas.microsoft.com/office/drawing/2014/main" id="{CC0DA53C-DC40-E14C-9976-A83B0964D754}"/>
                </a:ext>
              </a:extLst>
            </p:cNvPr>
            <p:cNvCxnSpPr>
              <a:cxnSpLocks/>
            </p:cNvCxnSpPr>
            <p:nvPr/>
          </p:nvCxnSpPr>
          <p:spPr>
            <a:xfrm flipV="1">
              <a:off x="170243" y="898080"/>
              <a:ext cx="0" cy="360000"/>
            </a:xfrm>
            <a:prstGeom prst="line">
              <a:avLst/>
            </a:prstGeom>
            <a:ln w="76200">
              <a:solidFill>
                <a:srgbClr val="192B36"/>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265499645"/>
      </p:ext>
    </p:extLst>
  </p:cSld>
  <p:clrMapOvr>
    <a:masterClrMapping/>
  </p:clrMapOvr>
  <mc:AlternateContent xmlns:mc="http://schemas.openxmlformats.org/markup-compatibility/2006" xmlns:p14="http://schemas.microsoft.com/office/powerpoint/2010/main">
    <mc:Choice Requires="p14">
      <p:transition spd="slow" p14:dur="2000" advTm="68780"/>
    </mc:Choice>
    <mc:Fallback xmlns="">
      <p:transition spd="slow" advTm="6878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0.5|4.9"/>
</p:tagLst>
</file>

<file path=ppt/tags/tag2.xml><?xml version="1.0" encoding="utf-8"?>
<p:tagLst xmlns:a="http://schemas.openxmlformats.org/drawingml/2006/main" xmlns:r="http://schemas.openxmlformats.org/officeDocument/2006/relationships" xmlns:p="http://schemas.openxmlformats.org/presentationml/2006/main">
  <p:tag name="TIMING" val="|5.4|2.7|9.6"/>
</p:tagLst>
</file>

<file path=ppt/tags/tag3.xml><?xml version="1.0" encoding="utf-8"?>
<p:tagLst xmlns:a="http://schemas.openxmlformats.org/drawingml/2006/main" xmlns:r="http://schemas.openxmlformats.org/officeDocument/2006/relationships" xmlns:p="http://schemas.openxmlformats.org/presentationml/2006/main">
  <p:tag name="TIMING" val="|7"/>
</p:tagLst>
</file>

<file path=ppt/tags/tag4.xml><?xml version="1.0" encoding="utf-8"?>
<p:tagLst xmlns:a="http://schemas.openxmlformats.org/drawingml/2006/main" xmlns:r="http://schemas.openxmlformats.org/officeDocument/2006/relationships" xmlns:p="http://schemas.openxmlformats.org/presentationml/2006/main">
  <p:tag name="TIMING" val="|32.1|13.8"/>
</p:tagLst>
</file>

<file path=ppt/tags/tag5.xml><?xml version="1.0" encoding="utf-8"?>
<p:tagLst xmlns:a="http://schemas.openxmlformats.org/drawingml/2006/main" xmlns:r="http://schemas.openxmlformats.org/officeDocument/2006/relationships" xmlns:p="http://schemas.openxmlformats.org/presentationml/2006/main">
  <p:tag name="TIMING" val="|124.6|4.3|33.2"/>
</p:tagLst>
</file>

<file path=ppt/tags/tag6.xml><?xml version="1.0" encoding="utf-8"?>
<p:tagLst xmlns:a="http://schemas.openxmlformats.org/drawingml/2006/main" xmlns:r="http://schemas.openxmlformats.org/officeDocument/2006/relationships" xmlns:p="http://schemas.openxmlformats.org/presentationml/2006/main">
  <p:tag name="TIMING" val="|105.6"/>
</p:tagLst>
</file>

<file path=ppt/tags/tag7.xml><?xml version="1.0" encoding="utf-8"?>
<p:tagLst xmlns:a="http://schemas.openxmlformats.org/drawingml/2006/main" xmlns:r="http://schemas.openxmlformats.org/officeDocument/2006/relationships" xmlns:p="http://schemas.openxmlformats.org/presentationml/2006/main">
  <p:tag name="TIMING" val="|156.9"/>
</p:tagLst>
</file>

<file path=ppt/tags/tag8.xml><?xml version="1.0" encoding="utf-8"?>
<p:tagLst xmlns:a="http://schemas.openxmlformats.org/drawingml/2006/main" xmlns:r="http://schemas.openxmlformats.org/officeDocument/2006/relationships" xmlns:p="http://schemas.openxmlformats.org/presentationml/2006/main">
  <p:tag name="TIMING" val="|20.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Cambria">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114622</TotalTime>
  <Words>2185</Words>
  <Application>Microsoft Macintosh PowerPoint</Application>
  <PresentationFormat>On-screen Show (4:3)</PresentationFormat>
  <Paragraphs>302</Paragraphs>
  <Slides>22</Slides>
  <Notes>17</Notes>
  <HiddenSlides>0</HiddenSlides>
  <MMClips>1</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Goal-Driven Exploration for Android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Duling Lai</dc:creator>
  <cp:lastModifiedBy>Julia Rubin</cp:lastModifiedBy>
  <cp:revision>2257</cp:revision>
  <dcterms:created xsi:type="dcterms:W3CDTF">2018-08-15T22:33:37Z</dcterms:created>
  <dcterms:modified xsi:type="dcterms:W3CDTF">2020-06-28T07:06:11Z</dcterms:modified>
</cp:coreProperties>
</file>